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5"/>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Lst>
  <p:sldSz cx="12192000" cy="6858000"/>
  <p:notesSz cx="6858000" cy="9144000"/>
  <p:embeddedFontLst>
    <p:embeddedFont>
      <p:font typeface="Century Gothic" panose="020B050202020202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3" roundtripDataSignature="AMtx7mjN/++gwdpQqrA6+lfeRmHuUYk2P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58"/>
  </p:normalViewPr>
  <p:slideViewPr>
    <p:cSldViewPr snapToGrid="0">
      <p:cViewPr varScale="1">
        <p:scale>
          <a:sx n="120" d="100"/>
          <a:sy n="120" d="100"/>
        </p:scale>
        <p:origin x="8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customschemas.google.com/relationships/presentationmetadata" Target="metadata"/><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thehacker.recipes/ad/recon/ldap"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3780c9f261_0_2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33780c9f261_0_2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33780c9f261_0_25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3780c9f261_0_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3780c9f261_0_5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I’m not going to talk really on how you use these tools as I don’t personally use them that much. You can find out more on </a:t>
            </a:r>
            <a:r>
              <a:rPr lang="en-GB" u="sng">
                <a:solidFill>
                  <a:schemeClr val="hlink"/>
                </a:solidFill>
                <a:hlinkClick r:id="rId3"/>
              </a:rPr>
              <a:t>https://www.thehacker.recipes/ad/recon/ldap</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97" name="Google Shape;197;g33780c9f261_0_5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33780c9f261_0_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33780c9f261_0_5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g33780c9f261_0_5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33780c9f261_0_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33780c9f261_0_6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Examples of things you can do with SMB. Some of these require a bound session to perform (i.e. valid creds) however some work with anonymous (Guest) access (such as rid-brute)</a:t>
            </a:r>
            <a:endParaRPr/>
          </a:p>
        </p:txBody>
      </p:sp>
      <p:sp>
        <p:nvSpPr>
          <p:cNvPr id="211" name="Google Shape;211;g33780c9f261_0_6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3780c9f261_0_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33780c9f261_0_7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A common misconception is that a users description field is private to that user. It is not, this can be queried by any domain user</a:t>
            </a:r>
            <a:endParaRPr/>
          </a:p>
          <a:p>
            <a:pPr marL="0" lvl="0" indent="0" algn="l" rtl="0">
              <a:spcBef>
                <a:spcPts val="0"/>
              </a:spcBef>
              <a:spcAft>
                <a:spcPts val="0"/>
              </a:spcAft>
              <a:buNone/>
            </a:pPr>
            <a:endParaRPr/>
          </a:p>
          <a:p>
            <a:pPr marL="0" lvl="0" indent="0" algn="l" rtl="0">
              <a:spcBef>
                <a:spcPts val="0"/>
              </a:spcBef>
              <a:spcAft>
                <a:spcPts val="0"/>
              </a:spcAft>
              <a:buNone/>
            </a:pPr>
            <a:r>
              <a:rPr lang="en-GB"/>
              <a:t>Clock skew can be fixed using ntpdate</a:t>
            </a:r>
            <a:endParaRPr/>
          </a:p>
          <a:p>
            <a:pPr marL="0" lvl="0" indent="0" algn="l" rtl="0">
              <a:spcBef>
                <a:spcPts val="0"/>
              </a:spcBef>
              <a:spcAft>
                <a:spcPts val="0"/>
              </a:spcAft>
              <a:buNone/>
            </a:pPr>
            <a:endParaRPr/>
          </a:p>
          <a:p>
            <a:pPr marL="0" lvl="0" indent="0" algn="l" rtl="0">
              <a:spcBef>
                <a:spcPts val="0"/>
              </a:spcBef>
              <a:spcAft>
                <a:spcPts val="0"/>
              </a:spcAft>
              <a:buNone/>
            </a:pPr>
            <a:r>
              <a:rPr lang="en-GB"/>
              <a:t>sudo ntpdate -d &lt;DC&gt;</a:t>
            </a:r>
            <a:endParaRPr/>
          </a:p>
        </p:txBody>
      </p:sp>
      <p:sp>
        <p:nvSpPr>
          <p:cNvPr id="218" name="Google Shape;218;g33780c9f261_0_7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33780c9f261_0_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33780c9f261_0_7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g33780c9f261_0_7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33780c9f261_0_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33780c9f261_0_8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2" name="Google Shape;232;g33780c9f261_0_8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3780c9f261_0_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3780c9f261_0_9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9" name="Google Shape;239;g33780c9f261_0_9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3780c9f261_0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33780c9f261_0_9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g33780c9f261_0_9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33780c9f261_0_10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33780c9f261_0_10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3" name="Google Shape;253;g33780c9f261_0_10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33780c9f261_0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33780c9f261_0_1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457200" lvl="0" indent="-457200" algn="l" rtl="0">
              <a:spcBef>
                <a:spcPts val="360"/>
              </a:spcBef>
              <a:spcAft>
                <a:spcPts val="0"/>
              </a:spcAft>
              <a:buClr>
                <a:schemeClr val="lt1"/>
              </a:buClr>
              <a:buSzPts val="3600"/>
              <a:buChar char="•"/>
            </a:pPr>
            <a:r>
              <a:rPr lang="en-GB" sz="3600" cap="small">
                <a:solidFill>
                  <a:schemeClr val="lt1"/>
                </a:solidFill>
                <a:latin typeface="Century Gothic"/>
                <a:ea typeface="Century Gothic"/>
                <a:cs typeface="Century Gothic"/>
                <a:sym typeface="Century Gothic"/>
              </a:rPr>
              <a:t>(side note, bloodhound is not required for todays practical, if you want to use it for practice sake</a:t>
            </a:r>
            <a:endParaRPr/>
          </a:p>
        </p:txBody>
      </p:sp>
      <p:sp>
        <p:nvSpPr>
          <p:cNvPr id="261" name="Google Shape;261;g33780c9f261_0_1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3" name="Google Shape;14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3780c9f261_0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33780c9f261_0_1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g33780c9f261_0_11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33780c9f261_0_1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33780c9f261_0_1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6" name="Google Shape;276;g33780c9f261_0_12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3780c9f261_0_1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3780c9f261_0_13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3" name="Google Shape;283;g33780c9f261_0_13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33780c9f261_0_1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3780c9f261_0_1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Note you cannot perform a pass the hash attack with the details from ASREProasting, only crack the password hash itself</a:t>
            </a:r>
            <a:endParaRPr/>
          </a:p>
          <a:p>
            <a:pPr marL="0" lvl="0" indent="0" algn="l" rtl="0">
              <a:spcBef>
                <a:spcPts val="0"/>
              </a:spcBef>
              <a:spcAft>
                <a:spcPts val="0"/>
              </a:spcAft>
              <a:buNone/>
            </a:pPr>
            <a:endParaRPr/>
          </a:p>
          <a:p>
            <a:pPr marL="0" lvl="0" indent="0" algn="l" rtl="0">
              <a:spcBef>
                <a:spcPts val="0"/>
              </a:spcBef>
              <a:spcAft>
                <a:spcPts val="0"/>
              </a:spcAft>
              <a:buNone/>
            </a:pPr>
            <a:r>
              <a:rPr lang="en-GB"/>
              <a:t>Important side note. Any screenshot of an impacket attack where the script ends in .py is only if you are using the example scripts from impackets github. If you are using the kali version it is in the format Impacket-&lt;attack&gt;, as an example impacket-GetNPUsers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90" name="Google Shape;290;g33780c9f261_0_13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33780c9f261_0_1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33780c9f261_0_14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8" name="Google Shape;298;g33780c9f261_0_14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3780c9f261_0_1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3780c9f261_0_1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6" name="Google Shape;306;g33780c9f261_0_15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33780c9f261_0_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33780c9f261_0_15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4" name="Google Shape;314;g33780c9f261_0_15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33780c9f261_0_1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3780c9f261_0_16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For example, say a domain administrator is logged into a RDP session on a machine. If an attacker manages to dump LSASS (you need local admin perms for this) then they will be able to steal the domain admins ticket and perform a pass the ticket attack using this stolen ticket.</a:t>
            </a:r>
            <a:endParaRPr/>
          </a:p>
        </p:txBody>
      </p:sp>
      <p:sp>
        <p:nvSpPr>
          <p:cNvPr id="321" name="Google Shape;321;g33780c9f261_0_16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3780c9f261_0_1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3780c9f261_0_17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LSA</a:t>
            </a:r>
            <a:endParaRPr/>
          </a:p>
        </p:txBody>
      </p:sp>
      <p:sp>
        <p:nvSpPr>
          <p:cNvPr id="328" name="Google Shape;328;g33780c9f261_0_17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33780c9f261_0_1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33780c9f261_0_17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When windows is running the SAM, SECURITY, SYSTEM files are all mounted and cannot be copied. When offline the files can be copied like any other file</a:t>
            </a:r>
            <a:endParaRPr/>
          </a:p>
        </p:txBody>
      </p:sp>
      <p:sp>
        <p:nvSpPr>
          <p:cNvPr id="335" name="Google Shape;335;g33780c9f261_0_17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2fb2986f60_0_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8" name="Google Shape;148;g32fb2986f60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33780c9f261_0_1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33780c9f261_0_18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Other tools can do this as well as impacket, feel free to have a google around (alternatives also on thehacker.recipes)</a:t>
            </a:r>
            <a:endParaRPr/>
          </a:p>
          <a:p>
            <a:pPr marL="0" lvl="0" indent="0" algn="l" rtl="0">
              <a:spcBef>
                <a:spcPts val="0"/>
              </a:spcBef>
              <a:spcAft>
                <a:spcPts val="0"/>
              </a:spcAft>
              <a:buNone/>
            </a:pPr>
            <a:endParaRPr/>
          </a:p>
        </p:txBody>
      </p:sp>
      <p:sp>
        <p:nvSpPr>
          <p:cNvPr id="347" name="Google Shape;347;g33780c9f261_0_18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33780c9f261_0_1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33780c9f261_0_19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DPAPI is like Microsofts password manager. Can contain credentials etc.</a:t>
            </a:r>
            <a:endParaRPr/>
          </a:p>
          <a:p>
            <a:pPr marL="0" lvl="0" indent="0" algn="l" rtl="0">
              <a:spcBef>
                <a:spcPts val="0"/>
              </a:spcBef>
              <a:spcAft>
                <a:spcPts val="0"/>
              </a:spcAft>
              <a:buNone/>
            </a:pPr>
            <a:r>
              <a:rPr lang="en-GB"/>
              <a:t>NTDS - NTDS.dit file on Domain Controllers stores all password hashes for the domain. Every user.</a:t>
            </a:r>
            <a:endParaRPr/>
          </a:p>
          <a:p>
            <a:pPr marL="0" lvl="0" indent="0" algn="l" rtl="0">
              <a:spcBef>
                <a:spcPts val="0"/>
              </a:spcBef>
              <a:spcAft>
                <a:spcPts val="0"/>
              </a:spcAft>
              <a:buNone/>
            </a:pPr>
            <a:r>
              <a:rPr lang="en-GB"/>
              <a:t>LSASS - already spoken about</a:t>
            </a:r>
            <a:endParaRPr/>
          </a:p>
          <a:p>
            <a:pPr marL="0" lvl="0" indent="0" algn="l" rtl="0">
              <a:spcBef>
                <a:spcPts val="0"/>
              </a:spcBef>
              <a:spcAft>
                <a:spcPts val="0"/>
              </a:spcAft>
              <a:buNone/>
            </a:pPr>
            <a:r>
              <a:rPr lang="en-GB"/>
              <a:t>Browser Creds - unlikely to find on a DC unless you are in a really unsanitary domain</a:t>
            </a:r>
            <a:endParaRPr/>
          </a:p>
          <a:p>
            <a:pPr marL="0" lvl="0" indent="0" algn="l" rtl="0">
              <a:spcBef>
                <a:spcPts val="0"/>
              </a:spcBef>
              <a:spcAft>
                <a:spcPts val="0"/>
              </a:spcAft>
              <a:buNone/>
            </a:pPr>
            <a:r>
              <a:rPr lang="en-GB"/>
              <a:t>WCM - could have something cool in there</a:t>
            </a:r>
            <a:endParaRPr/>
          </a:p>
        </p:txBody>
      </p:sp>
      <p:sp>
        <p:nvSpPr>
          <p:cNvPr id="354" name="Google Shape;354;g33780c9f261_0_19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33780c9f261_0_2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33780c9f261_0_2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Allows the replication of NTDS.dit</a:t>
            </a:r>
            <a:endParaRPr/>
          </a:p>
        </p:txBody>
      </p:sp>
      <p:sp>
        <p:nvSpPr>
          <p:cNvPr id="361" name="Google Shape;361;g33780c9f261_0_2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337f34a4d64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337f34a4d64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8" name="Google Shape;368;g337f34a4d64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337f34a4d64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337f34a4d64_0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Partial python script to get all AD computers</a:t>
            </a:r>
            <a:endParaRPr/>
          </a:p>
          <a:p>
            <a:pPr marL="0" lvl="0" indent="0" algn="l" rtl="0">
              <a:spcBef>
                <a:spcPts val="0"/>
              </a:spcBef>
              <a:spcAft>
                <a:spcPts val="0"/>
              </a:spcAft>
              <a:buNone/>
            </a:pPr>
            <a:endParaRPr/>
          </a:p>
          <a:p>
            <a:pPr marL="0" lvl="0" indent="0" algn="l" rtl="0">
              <a:spcBef>
                <a:spcPts val="0"/>
              </a:spcBef>
              <a:spcAft>
                <a:spcPts val="0"/>
              </a:spcAft>
              <a:buNone/>
            </a:pPr>
            <a:r>
              <a:rPr lang="en-GB"/>
              <a:t>Netexec command to </a:t>
            </a:r>
            <a:endParaRPr/>
          </a:p>
          <a:p>
            <a:pPr marL="0" lvl="0" indent="0" algn="l" rtl="0">
              <a:spcBef>
                <a:spcPts val="0"/>
              </a:spcBef>
              <a:spcAft>
                <a:spcPts val="0"/>
              </a:spcAft>
              <a:buNone/>
            </a:pPr>
            <a:endParaRPr/>
          </a:p>
        </p:txBody>
      </p:sp>
      <p:sp>
        <p:nvSpPr>
          <p:cNvPr id="375" name="Google Shape;375;g337f34a4d64_0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37f34a4d64_0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37f34a4d64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3" name="Google Shape;383;g337f34a4d64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337f34a4d64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337f34a4d64_0_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1" name="Google Shape;391;g337f34a4d64_0_2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33780c9f261_0_2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33780c9f261_0_20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Password guessing - trying basic passwords, default passwords etc</a:t>
            </a:r>
            <a:endParaRPr/>
          </a:p>
          <a:p>
            <a:pPr marL="0" lvl="0" indent="0" algn="l" rtl="0">
              <a:spcBef>
                <a:spcPts val="0"/>
              </a:spcBef>
              <a:spcAft>
                <a:spcPts val="0"/>
              </a:spcAft>
              <a:buNone/>
            </a:pPr>
            <a:r>
              <a:rPr lang="en-GB"/>
              <a:t>Password Spraying - using a single password against a multitude of accounts. For example if a company has a default password (Winter2025 for example) this may catch out some people who don’t change it</a:t>
            </a:r>
            <a:endParaRPr/>
          </a:p>
          <a:p>
            <a:pPr marL="0" lvl="0" indent="0" algn="l" rtl="0">
              <a:spcBef>
                <a:spcPts val="0"/>
              </a:spcBef>
              <a:spcAft>
                <a:spcPts val="0"/>
              </a:spcAft>
              <a:buNone/>
            </a:pPr>
            <a:r>
              <a:rPr lang="en-GB"/>
              <a:t>Password Stuffing - Very similar to spraying and guessing. It is looking for reuse of cracked / stolen creds</a:t>
            </a:r>
            <a:endParaRPr/>
          </a:p>
        </p:txBody>
      </p:sp>
      <p:sp>
        <p:nvSpPr>
          <p:cNvPr id="398" name="Google Shape;398;g33780c9f261_0_20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33780c9f261_0_2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33780c9f261_0_20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5" name="Google Shape;405;g33780c9f261_0_20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33780c9f261_0_2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33780c9f261_0_2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It is always good when you get creds to test with Evil-WinRM to see if you can authenticate. Having keyboard access opens up the ability to use further tools that are windows based rather than linux based</a:t>
            </a:r>
            <a:endParaRPr/>
          </a:p>
        </p:txBody>
      </p:sp>
      <p:sp>
        <p:nvSpPr>
          <p:cNvPr id="412" name="Google Shape;412;g33780c9f261_0_2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33780c9f261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33780c9f261_0_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What I mean by circular is you need to check everything multiple times</a:t>
            </a:r>
            <a:endParaRPr/>
          </a:p>
        </p:txBody>
      </p:sp>
      <p:sp>
        <p:nvSpPr>
          <p:cNvPr id="155" name="Google Shape;155;g33780c9f261_0_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33780c9f261_0_2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33780c9f261_0_2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0" name="Google Shape;420;g33780c9f261_0_2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33780c9f261_0_2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33780c9f261_0_2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7" name="Google Shape;427;g33780c9f261_0_23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33780c9f261_0_2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33780c9f261_0_2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4" name="Google Shape;434;g33780c9f261_0_2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33780c9f26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2" name="Google Shape;442;g33780c9f26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3780c9f261_0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3780c9f261_0_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g33780c9f261_0_1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3780c9f261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3780c9f261_0_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SMB and LDAP are the most common ways of enumerating. SMB is quite often over permissive and has more support for unauthenticated sessions than LDAP.</a:t>
            </a:r>
            <a:endParaRPr/>
          </a:p>
          <a:p>
            <a:pPr marL="0" lvl="0" indent="0" algn="l" rtl="0">
              <a:spcBef>
                <a:spcPts val="0"/>
              </a:spcBef>
              <a:spcAft>
                <a:spcPts val="0"/>
              </a:spcAft>
              <a:buNone/>
            </a:pPr>
            <a:endParaRPr/>
          </a:p>
          <a:p>
            <a:pPr marL="0" lvl="0" indent="0" algn="l" rtl="0">
              <a:spcBef>
                <a:spcPts val="0"/>
              </a:spcBef>
              <a:spcAft>
                <a:spcPts val="0"/>
              </a:spcAft>
              <a:buNone/>
            </a:pPr>
            <a:r>
              <a:rPr lang="en-GB"/>
              <a:t>If </a:t>
            </a:r>
            <a:endParaRPr/>
          </a:p>
        </p:txBody>
      </p:sp>
      <p:sp>
        <p:nvSpPr>
          <p:cNvPr id="169" name="Google Shape;169;g33780c9f261_0_2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3780c9f261_0_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3780c9f261_0_3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Important thing here for smb script is clock skew. When using kerberos to authenticate if the clock is too far out it breaks (will show how to fix this later)</a:t>
            </a:r>
            <a:endParaRPr/>
          </a:p>
          <a:p>
            <a:pPr marL="0" lvl="0" indent="0" algn="l" rtl="0">
              <a:spcBef>
                <a:spcPts val="0"/>
              </a:spcBef>
              <a:spcAft>
                <a:spcPts val="0"/>
              </a:spcAft>
              <a:buNone/>
            </a:pPr>
            <a:endParaRPr/>
          </a:p>
          <a:p>
            <a:pPr marL="0" lvl="0" indent="0" algn="l" rtl="0">
              <a:spcBef>
                <a:spcPts val="0"/>
              </a:spcBef>
              <a:spcAft>
                <a:spcPts val="0"/>
              </a:spcAft>
              <a:buNone/>
            </a:pPr>
            <a:r>
              <a:rPr lang="en-GB"/>
              <a:t>This script is part of nmap default scripts -sC</a:t>
            </a:r>
            <a:endParaRPr/>
          </a:p>
        </p:txBody>
      </p:sp>
      <p:sp>
        <p:nvSpPr>
          <p:cNvPr id="176" name="Google Shape;176;g33780c9f261_0_3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3780c9f261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3780c9f261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Ldap is very leaky</a:t>
            </a:r>
            <a:endParaRPr/>
          </a:p>
          <a:p>
            <a:pPr marL="0" lvl="0" indent="0" algn="l" rtl="0">
              <a:spcBef>
                <a:spcPts val="0"/>
              </a:spcBef>
              <a:spcAft>
                <a:spcPts val="0"/>
              </a:spcAft>
              <a:buNone/>
            </a:pPr>
            <a:endParaRPr/>
          </a:p>
          <a:p>
            <a:pPr marL="0" lvl="0" indent="0" algn="l" rtl="0">
              <a:spcBef>
                <a:spcPts val="0"/>
              </a:spcBef>
              <a:spcAft>
                <a:spcPts val="0"/>
              </a:spcAft>
              <a:buNone/>
            </a:pPr>
            <a:r>
              <a:rPr lang="en-GB"/>
              <a:t>As you can see in the screenshot, it has leaked the domain, the FQDN of the DC, certificate times for ldaps etc</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83" name="Google Shape;183;g33780c9f261_0_3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33780c9f261_0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33780c9f261_0_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NetExec can be used to enumerate/attack:</a:t>
            </a:r>
            <a:endParaRPr/>
          </a:p>
          <a:p>
            <a:pPr marL="0" lvl="0" indent="0" algn="l" rtl="0">
              <a:spcBef>
                <a:spcPts val="0"/>
              </a:spcBef>
              <a:spcAft>
                <a:spcPts val="0"/>
              </a:spcAft>
              <a:buClr>
                <a:schemeClr val="dk1"/>
              </a:buClr>
              <a:buSzPts val="1100"/>
              <a:buFont typeface="Arial"/>
              <a:buNone/>
            </a:pPr>
            <a:r>
              <a:rPr lang="en-GB"/>
              <a:t>	wmi             	own stuff using WMI</a:t>
            </a:r>
            <a:endParaRPr/>
          </a:p>
          <a:p>
            <a:pPr marL="0" lvl="0" indent="0" algn="l" rtl="0">
              <a:spcBef>
                <a:spcPts val="0"/>
              </a:spcBef>
              <a:spcAft>
                <a:spcPts val="0"/>
              </a:spcAft>
              <a:buClr>
                <a:schemeClr val="dk1"/>
              </a:buClr>
              <a:buSzPts val="1100"/>
              <a:buFont typeface="Arial"/>
              <a:buNone/>
            </a:pPr>
            <a:r>
              <a:rPr lang="en-GB"/>
              <a:t>	rdp             	own stuff using RDP</a:t>
            </a:r>
            <a:endParaRPr/>
          </a:p>
          <a:p>
            <a:pPr marL="0" lvl="0" indent="0" algn="l" rtl="0">
              <a:spcBef>
                <a:spcPts val="0"/>
              </a:spcBef>
              <a:spcAft>
                <a:spcPts val="0"/>
              </a:spcAft>
              <a:buClr>
                <a:schemeClr val="dk1"/>
              </a:buClr>
              <a:buSzPts val="1100"/>
              <a:buFont typeface="Arial"/>
              <a:buNone/>
            </a:pPr>
            <a:r>
              <a:rPr lang="en-GB"/>
              <a:t>	winrm           	own stuff using WINRM</a:t>
            </a:r>
            <a:endParaRPr/>
          </a:p>
          <a:p>
            <a:pPr marL="0" lvl="0" indent="0" algn="l" rtl="0">
              <a:spcBef>
                <a:spcPts val="0"/>
              </a:spcBef>
              <a:spcAft>
                <a:spcPts val="0"/>
              </a:spcAft>
              <a:buClr>
                <a:schemeClr val="dk1"/>
              </a:buClr>
              <a:buSzPts val="1100"/>
              <a:buFont typeface="Arial"/>
              <a:buNone/>
            </a:pPr>
            <a:r>
              <a:rPr lang="en-GB"/>
              <a:t>	ldap            	own stuff using LDAP</a:t>
            </a:r>
            <a:endParaRPr/>
          </a:p>
          <a:p>
            <a:pPr marL="0" lvl="0" indent="0" algn="l" rtl="0">
              <a:spcBef>
                <a:spcPts val="0"/>
              </a:spcBef>
              <a:spcAft>
                <a:spcPts val="0"/>
              </a:spcAft>
              <a:buClr>
                <a:schemeClr val="dk1"/>
              </a:buClr>
              <a:buSzPts val="1100"/>
              <a:buFont typeface="Arial"/>
              <a:buNone/>
            </a:pPr>
            <a:r>
              <a:rPr lang="en-GB"/>
              <a:t>	ssh             	own stuff using SSH</a:t>
            </a:r>
            <a:endParaRPr/>
          </a:p>
          <a:p>
            <a:pPr marL="0" lvl="0" indent="0" algn="l" rtl="0">
              <a:spcBef>
                <a:spcPts val="0"/>
              </a:spcBef>
              <a:spcAft>
                <a:spcPts val="0"/>
              </a:spcAft>
              <a:buClr>
                <a:schemeClr val="dk1"/>
              </a:buClr>
              <a:buSzPts val="1100"/>
              <a:buFont typeface="Arial"/>
              <a:buNone/>
            </a:pPr>
            <a:r>
              <a:rPr lang="en-GB"/>
              <a:t>	mssql           	own stuff using MSSQL</a:t>
            </a:r>
            <a:endParaRPr/>
          </a:p>
          <a:p>
            <a:pPr marL="0" lvl="0" indent="0" algn="l" rtl="0">
              <a:spcBef>
                <a:spcPts val="0"/>
              </a:spcBef>
              <a:spcAft>
                <a:spcPts val="0"/>
              </a:spcAft>
              <a:buClr>
                <a:schemeClr val="dk1"/>
              </a:buClr>
              <a:buSzPts val="1100"/>
              <a:buFont typeface="Arial"/>
              <a:buNone/>
            </a:pPr>
            <a:r>
              <a:rPr lang="en-GB"/>
              <a:t>	smb             	own stuff using SMB</a:t>
            </a:r>
            <a:endParaRPr/>
          </a:p>
          <a:p>
            <a:pPr marL="0" lvl="0" indent="0" algn="l" rtl="0">
              <a:spcBef>
                <a:spcPts val="0"/>
              </a:spcBef>
              <a:spcAft>
                <a:spcPts val="0"/>
              </a:spcAft>
              <a:buClr>
                <a:schemeClr val="dk1"/>
              </a:buClr>
              <a:buSzPts val="1100"/>
              <a:buFont typeface="Arial"/>
              <a:buNone/>
            </a:pPr>
            <a:r>
              <a:rPr lang="en-GB"/>
              <a:t>	ftp             	own stuff using FTP</a:t>
            </a:r>
            <a:endParaRPr/>
          </a:p>
          <a:p>
            <a:pPr marL="0" lvl="0" indent="0" algn="l" rtl="0">
              <a:spcBef>
                <a:spcPts val="0"/>
              </a:spcBef>
              <a:spcAft>
                <a:spcPts val="0"/>
              </a:spcAft>
              <a:buClr>
                <a:schemeClr val="dk1"/>
              </a:buClr>
              <a:buSzPts val="1100"/>
              <a:buFont typeface="Arial"/>
              <a:buNone/>
            </a:pPr>
            <a:r>
              <a:rPr lang="en-GB"/>
              <a:t>	vnc             	own stuff using VNC</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90" name="Google Shape;190;g33780c9f261_0_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GB"/>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6"/>
        <p:cNvGrpSpPr/>
        <p:nvPr/>
      </p:nvGrpSpPr>
      <p:grpSpPr>
        <a:xfrm>
          <a:off x="0" y="0"/>
          <a:ext cx="0" cy="0"/>
          <a:chOff x="0" y="0"/>
          <a:chExt cx="0" cy="0"/>
        </a:xfrm>
      </p:grpSpPr>
      <p:sp>
        <p:nvSpPr>
          <p:cNvPr id="17" name="Google Shape;17;p36"/>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36"/>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360"/>
              </a:spcBef>
              <a:spcAft>
                <a:spcPts val="0"/>
              </a:spcAft>
              <a:buSzPts val="1800"/>
              <a:buChar char="•"/>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600"/>
              </a:spcAft>
              <a:buSzPts val="1800"/>
              <a:buChar char="•"/>
              <a:defRPr/>
            </a:lvl9pPr>
          </a:lstStyle>
          <a:p>
            <a:endParaRPr/>
          </a:p>
        </p:txBody>
      </p:sp>
      <p:sp>
        <p:nvSpPr>
          <p:cNvPr id="19" name="Google Shape;19;p36"/>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36"/>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6"/>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3"/>
        <p:cNvGrpSpPr/>
        <p:nvPr/>
      </p:nvGrpSpPr>
      <p:grpSpPr>
        <a:xfrm>
          <a:off x="0" y="0"/>
          <a:ext cx="0" cy="0"/>
          <a:chOff x="0" y="0"/>
          <a:chExt cx="0" cy="0"/>
        </a:xfrm>
      </p:grpSpPr>
      <p:sp>
        <p:nvSpPr>
          <p:cNvPr id="74" name="Google Shape;74;p44"/>
          <p:cNvSpPr txBox="1">
            <a:spLocks noGrp="1"/>
          </p:cNvSpPr>
          <p:nvPr>
            <p:ph type="title"/>
          </p:nvPr>
        </p:nvSpPr>
        <p:spPr>
          <a:xfrm>
            <a:off x="1141413" y="4732865"/>
            <a:ext cx="99060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2400"/>
              <a:buFont typeface="Century Gothic"/>
              <a:buNone/>
              <a:defRPr sz="2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44"/>
          <p:cNvSpPr>
            <a:spLocks noGrp="1"/>
          </p:cNvSpPr>
          <p:nvPr>
            <p:ph type="pic" idx="2"/>
          </p:nvPr>
        </p:nvSpPr>
        <p:spPr>
          <a:xfrm>
            <a:off x="1979612" y="932112"/>
            <a:ext cx="8225944" cy="3164976"/>
          </a:xfrm>
          <a:prstGeom prst="roundRect">
            <a:avLst>
              <a:gd name="adj" fmla="val 4380"/>
            </a:avLst>
          </a:prstGeom>
          <a:noFill/>
          <a:ln w="38100" cap="flat" cmpd="sng">
            <a:solidFill>
              <a:schemeClr val="dk2"/>
            </a:solidFill>
            <a:prstDash val="solid"/>
            <a:round/>
            <a:headEnd type="none" w="sm" len="sm"/>
            <a:tailEnd type="none" w="sm" len="sm"/>
          </a:ln>
        </p:spPr>
      </p:sp>
      <p:sp>
        <p:nvSpPr>
          <p:cNvPr id="76" name="Google Shape;76;p44"/>
          <p:cNvSpPr txBox="1">
            <a:spLocks noGrp="1"/>
          </p:cNvSpPr>
          <p:nvPr>
            <p:ph type="body" idx="1"/>
          </p:nvPr>
        </p:nvSpPr>
        <p:spPr>
          <a:xfrm>
            <a:off x="1141413" y="5299603"/>
            <a:ext cx="9906000" cy="493712"/>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280"/>
              </a:spcBef>
              <a:spcAft>
                <a:spcPts val="0"/>
              </a:spcAft>
              <a:buSzPts val="1400"/>
              <a:buNone/>
              <a:defRPr sz="1400"/>
            </a:lvl1pPr>
            <a:lvl2pPr marL="914400" lvl="1" indent="-228600" algn="l">
              <a:lnSpc>
                <a:spcPct val="100000"/>
              </a:lnSpc>
              <a:spcBef>
                <a:spcPts val="600"/>
              </a:spcBef>
              <a:spcAft>
                <a:spcPts val="0"/>
              </a:spcAft>
              <a:buSzPts val="1200"/>
              <a:buNone/>
              <a:defRPr sz="1200"/>
            </a:lvl2pPr>
            <a:lvl3pPr marL="1371600" lvl="2" indent="-228600" algn="l">
              <a:lnSpc>
                <a:spcPct val="100000"/>
              </a:lnSpc>
              <a:spcBef>
                <a:spcPts val="600"/>
              </a:spcBef>
              <a:spcAft>
                <a:spcPts val="0"/>
              </a:spcAft>
              <a:buSzPts val="1000"/>
              <a:buNone/>
              <a:defRPr sz="1000"/>
            </a:lvl3pPr>
            <a:lvl4pPr marL="1828800" lvl="3" indent="-228600" algn="l">
              <a:lnSpc>
                <a:spcPct val="100000"/>
              </a:lnSpc>
              <a:spcBef>
                <a:spcPts val="600"/>
              </a:spcBef>
              <a:spcAft>
                <a:spcPts val="0"/>
              </a:spcAft>
              <a:buSzPts val="900"/>
              <a:buNone/>
              <a:defRPr sz="900"/>
            </a:lvl4pPr>
            <a:lvl5pPr marL="2286000" lvl="4" indent="-228600" algn="l">
              <a:lnSpc>
                <a:spcPct val="100000"/>
              </a:lnSpc>
              <a:spcBef>
                <a:spcPts val="600"/>
              </a:spcBef>
              <a:spcAft>
                <a:spcPts val="0"/>
              </a:spcAft>
              <a:buSzPts val="900"/>
              <a:buNone/>
              <a:defRPr sz="900"/>
            </a:lvl5pPr>
            <a:lvl6pPr marL="2743200" lvl="5" indent="-228600" algn="l">
              <a:lnSpc>
                <a:spcPct val="100000"/>
              </a:lnSpc>
              <a:spcBef>
                <a:spcPts val="600"/>
              </a:spcBef>
              <a:spcAft>
                <a:spcPts val="0"/>
              </a:spcAft>
              <a:buSzPts val="900"/>
              <a:buNone/>
              <a:defRPr sz="900"/>
            </a:lvl6pPr>
            <a:lvl7pPr marL="3200400" lvl="6" indent="-228600" algn="l">
              <a:lnSpc>
                <a:spcPct val="100000"/>
              </a:lnSpc>
              <a:spcBef>
                <a:spcPts val="600"/>
              </a:spcBef>
              <a:spcAft>
                <a:spcPts val="0"/>
              </a:spcAft>
              <a:buSzPts val="900"/>
              <a:buNone/>
              <a:defRPr sz="900"/>
            </a:lvl7pPr>
            <a:lvl8pPr marL="3657600" lvl="7" indent="-228600" algn="l">
              <a:lnSpc>
                <a:spcPct val="100000"/>
              </a:lnSpc>
              <a:spcBef>
                <a:spcPts val="600"/>
              </a:spcBef>
              <a:spcAft>
                <a:spcPts val="0"/>
              </a:spcAft>
              <a:buSzPts val="900"/>
              <a:buNone/>
              <a:defRPr sz="900"/>
            </a:lvl8pPr>
            <a:lvl9pPr marL="4114800" lvl="8" indent="-228600" algn="l">
              <a:lnSpc>
                <a:spcPct val="100000"/>
              </a:lnSpc>
              <a:spcBef>
                <a:spcPts val="600"/>
              </a:spcBef>
              <a:spcAft>
                <a:spcPts val="600"/>
              </a:spcAft>
              <a:buSzPts val="900"/>
              <a:buNone/>
              <a:defRPr sz="900"/>
            </a:lvl9pPr>
          </a:lstStyle>
          <a:p>
            <a:endParaRPr/>
          </a:p>
        </p:txBody>
      </p:sp>
      <p:sp>
        <p:nvSpPr>
          <p:cNvPr id="77" name="Google Shape;77;p44"/>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44"/>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44"/>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0"/>
        <p:cNvGrpSpPr/>
        <p:nvPr/>
      </p:nvGrpSpPr>
      <p:grpSpPr>
        <a:xfrm>
          <a:off x="0" y="0"/>
          <a:ext cx="0" cy="0"/>
          <a:chOff x="0" y="0"/>
          <a:chExt cx="0" cy="0"/>
        </a:xfrm>
      </p:grpSpPr>
      <p:sp>
        <p:nvSpPr>
          <p:cNvPr id="81" name="Google Shape;81;p45"/>
          <p:cNvSpPr txBox="1">
            <a:spLocks noGrp="1"/>
          </p:cNvSpPr>
          <p:nvPr>
            <p:ph type="title"/>
          </p:nvPr>
        </p:nvSpPr>
        <p:spPr>
          <a:xfrm>
            <a:off x="1141412" y="609601"/>
            <a:ext cx="9905999" cy="3124199"/>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200"/>
              <a:buFont typeface="Century Gothic"/>
              <a:buNone/>
              <a:defRPr sz="32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45"/>
          <p:cNvSpPr txBox="1">
            <a:spLocks noGrp="1"/>
          </p:cNvSpPr>
          <p:nvPr>
            <p:ph type="body" idx="1"/>
          </p:nvPr>
        </p:nvSpPr>
        <p:spPr>
          <a:xfrm>
            <a:off x="1141411" y="4343400"/>
            <a:ext cx="9906000" cy="14478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400"/>
              </a:spcBef>
              <a:spcAft>
                <a:spcPts val="0"/>
              </a:spcAft>
              <a:buSzPts val="2000"/>
              <a:buNone/>
              <a:defRPr sz="2000">
                <a:solidFill>
                  <a:schemeClr val="lt1"/>
                </a:solidFill>
              </a:defRPr>
            </a:lvl1pPr>
            <a:lvl2pPr marL="914400" lvl="1" indent="-228600" algn="l">
              <a:lnSpc>
                <a:spcPct val="100000"/>
              </a:lnSpc>
              <a:spcBef>
                <a:spcPts val="600"/>
              </a:spcBef>
              <a:spcAft>
                <a:spcPts val="0"/>
              </a:spcAft>
              <a:buSzPts val="1800"/>
              <a:buNone/>
              <a:defRPr sz="1800">
                <a:solidFill>
                  <a:schemeClr val="lt1"/>
                </a:solidFill>
              </a:defRPr>
            </a:lvl2pPr>
            <a:lvl3pPr marL="1371600" lvl="2" indent="-228600" algn="l">
              <a:lnSpc>
                <a:spcPct val="100000"/>
              </a:lnSpc>
              <a:spcBef>
                <a:spcPts val="600"/>
              </a:spcBef>
              <a:spcAft>
                <a:spcPts val="0"/>
              </a:spcAft>
              <a:buSzPts val="1600"/>
              <a:buNone/>
              <a:defRPr sz="1600">
                <a:solidFill>
                  <a:schemeClr val="lt1"/>
                </a:solidFill>
              </a:defRPr>
            </a:lvl3pPr>
            <a:lvl4pPr marL="1828800" lvl="3" indent="-228600" algn="l">
              <a:lnSpc>
                <a:spcPct val="100000"/>
              </a:lnSpc>
              <a:spcBef>
                <a:spcPts val="600"/>
              </a:spcBef>
              <a:spcAft>
                <a:spcPts val="0"/>
              </a:spcAft>
              <a:buSzPts val="1400"/>
              <a:buNone/>
              <a:defRPr sz="1400">
                <a:solidFill>
                  <a:schemeClr val="lt1"/>
                </a:solidFill>
              </a:defRPr>
            </a:lvl4pPr>
            <a:lvl5pPr marL="2286000" lvl="4" indent="-228600" algn="l">
              <a:lnSpc>
                <a:spcPct val="100000"/>
              </a:lnSpc>
              <a:spcBef>
                <a:spcPts val="600"/>
              </a:spcBef>
              <a:spcAft>
                <a:spcPts val="0"/>
              </a:spcAft>
              <a:buSzPts val="1400"/>
              <a:buNone/>
              <a:defRPr sz="1400">
                <a:solidFill>
                  <a:schemeClr val="lt1"/>
                </a:solidFill>
              </a:defRPr>
            </a:lvl5pPr>
            <a:lvl6pPr marL="2743200" lvl="5" indent="-228600" algn="l">
              <a:lnSpc>
                <a:spcPct val="100000"/>
              </a:lnSpc>
              <a:spcBef>
                <a:spcPts val="600"/>
              </a:spcBef>
              <a:spcAft>
                <a:spcPts val="0"/>
              </a:spcAft>
              <a:buSzPts val="1400"/>
              <a:buNone/>
              <a:defRPr sz="1400">
                <a:solidFill>
                  <a:schemeClr val="lt1"/>
                </a:solidFill>
              </a:defRPr>
            </a:lvl6pPr>
            <a:lvl7pPr marL="3200400" lvl="6" indent="-228600" algn="l">
              <a:lnSpc>
                <a:spcPct val="100000"/>
              </a:lnSpc>
              <a:spcBef>
                <a:spcPts val="600"/>
              </a:spcBef>
              <a:spcAft>
                <a:spcPts val="0"/>
              </a:spcAft>
              <a:buSzPts val="1400"/>
              <a:buNone/>
              <a:defRPr sz="1400">
                <a:solidFill>
                  <a:schemeClr val="lt1"/>
                </a:solidFill>
              </a:defRPr>
            </a:lvl7pPr>
            <a:lvl8pPr marL="3657600" lvl="7" indent="-228600" algn="l">
              <a:lnSpc>
                <a:spcPct val="100000"/>
              </a:lnSpc>
              <a:spcBef>
                <a:spcPts val="600"/>
              </a:spcBef>
              <a:spcAft>
                <a:spcPts val="0"/>
              </a:spcAft>
              <a:buSzPts val="1400"/>
              <a:buNone/>
              <a:defRPr sz="1400">
                <a:solidFill>
                  <a:schemeClr val="lt1"/>
                </a:solidFill>
              </a:defRPr>
            </a:lvl8pPr>
            <a:lvl9pPr marL="4114800" lvl="8" indent="-228600" algn="l">
              <a:lnSpc>
                <a:spcPct val="100000"/>
              </a:lnSpc>
              <a:spcBef>
                <a:spcPts val="600"/>
              </a:spcBef>
              <a:spcAft>
                <a:spcPts val="600"/>
              </a:spcAft>
              <a:buSzPts val="1400"/>
              <a:buNone/>
              <a:defRPr sz="1400">
                <a:solidFill>
                  <a:schemeClr val="lt1"/>
                </a:solidFill>
              </a:defRPr>
            </a:lvl9pPr>
          </a:lstStyle>
          <a:p>
            <a:endParaRPr/>
          </a:p>
        </p:txBody>
      </p:sp>
      <p:sp>
        <p:nvSpPr>
          <p:cNvPr id="83" name="Google Shape;83;p45"/>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45"/>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45"/>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86"/>
        <p:cNvGrpSpPr/>
        <p:nvPr/>
      </p:nvGrpSpPr>
      <p:grpSpPr>
        <a:xfrm>
          <a:off x="0" y="0"/>
          <a:ext cx="0" cy="0"/>
          <a:chOff x="0" y="0"/>
          <a:chExt cx="0" cy="0"/>
        </a:xfrm>
      </p:grpSpPr>
      <p:sp>
        <p:nvSpPr>
          <p:cNvPr id="87" name="Google Shape;87;p46"/>
          <p:cNvSpPr txBox="1"/>
          <p:nvPr/>
        </p:nvSpPr>
        <p:spPr>
          <a:xfrm>
            <a:off x="836612" y="786824"/>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1"/>
              </a:buClr>
              <a:buSzPts val="8000"/>
              <a:buFont typeface="Century Gothic"/>
              <a:buNone/>
            </a:pPr>
            <a:r>
              <a:rPr lang="en-GB" sz="8000" b="0" i="0" u="none" strike="noStrike" cap="none">
                <a:solidFill>
                  <a:schemeClr val="accen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88" name="Google Shape;88;p46"/>
          <p:cNvSpPr txBox="1"/>
          <p:nvPr/>
        </p:nvSpPr>
        <p:spPr>
          <a:xfrm>
            <a:off x="10437812" y="274320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accent1"/>
              </a:buClr>
              <a:buSzPts val="8000"/>
              <a:buFont typeface="Century Gothic"/>
              <a:buNone/>
            </a:pPr>
            <a:r>
              <a:rPr lang="en-GB" sz="8000" b="0" i="0" u="none" strike="noStrike" cap="none">
                <a:solidFill>
                  <a:schemeClr val="accen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89" name="Google Shape;89;p46"/>
          <p:cNvSpPr txBox="1">
            <a:spLocks noGrp="1"/>
          </p:cNvSpPr>
          <p:nvPr>
            <p:ph type="title"/>
          </p:nvPr>
        </p:nvSpPr>
        <p:spPr>
          <a:xfrm>
            <a:off x="1446213" y="609601"/>
            <a:ext cx="9296398" cy="2743199"/>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200"/>
              <a:buFont typeface="Century Gothic"/>
              <a:buNone/>
              <a:defRPr sz="3200" b="0"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46"/>
          <p:cNvSpPr txBox="1">
            <a:spLocks noGrp="1"/>
          </p:cNvSpPr>
          <p:nvPr>
            <p:ph type="body" idx="1"/>
          </p:nvPr>
        </p:nvSpPr>
        <p:spPr>
          <a:xfrm>
            <a:off x="1674812" y="3352800"/>
            <a:ext cx="8839202" cy="381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400"/>
              </a:spcBef>
              <a:spcAft>
                <a:spcPts val="0"/>
              </a:spcAft>
              <a:buSzPts val="2000"/>
              <a:buFont typeface="Century Gothic"/>
              <a:buNone/>
              <a:defRPr/>
            </a:lvl1pPr>
            <a:lvl2pPr marL="914400" lvl="1" indent="-228600" algn="l">
              <a:lnSpc>
                <a:spcPct val="100000"/>
              </a:lnSpc>
              <a:spcBef>
                <a:spcPts val="600"/>
              </a:spcBef>
              <a:spcAft>
                <a:spcPts val="0"/>
              </a:spcAft>
              <a:buSzPts val="1800"/>
              <a:buFont typeface="Century Gothic"/>
              <a:buNone/>
              <a:defRPr/>
            </a:lvl2pPr>
            <a:lvl3pPr marL="1371600" lvl="2" indent="-228600" algn="l">
              <a:lnSpc>
                <a:spcPct val="100000"/>
              </a:lnSpc>
              <a:spcBef>
                <a:spcPts val="600"/>
              </a:spcBef>
              <a:spcAft>
                <a:spcPts val="0"/>
              </a:spcAft>
              <a:buSzPts val="1600"/>
              <a:buFont typeface="Century Gothic"/>
              <a:buNone/>
              <a:defRPr/>
            </a:lvl3pPr>
            <a:lvl4pPr marL="1828800" lvl="3" indent="-228600" algn="l">
              <a:lnSpc>
                <a:spcPct val="100000"/>
              </a:lnSpc>
              <a:spcBef>
                <a:spcPts val="600"/>
              </a:spcBef>
              <a:spcAft>
                <a:spcPts val="0"/>
              </a:spcAft>
              <a:buSzPts val="1400"/>
              <a:buFont typeface="Century Gothic"/>
              <a:buNone/>
              <a:defRPr/>
            </a:lvl4pPr>
            <a:lvl5pPr marL="2286000" lvl="4" indent="-228600" algn="l">
              <a:lnSpc>
                <a:spcPct val="100000"/>
              </a:lnSpc>
              <a:spcBef>
                <a:spcPts val="600"/>
              </a:spcBef>
              <a:spcAft>
                <a:spcPts val="0"/>
              </a:spcAft>
              <a:buSzPts val="1400"/>
              <a:buFont typeface="Century Gothic"/>
              <a:buNone/>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600"/>
              </a:spcAft>
              <a:buSzPts val="1800"/>
              <a:buChar char="•"/>
              <a:defRPr/>
            </a:lvl9pPr>
          </a:lstStyle>
          <a:p>
            <a:endParaRPr/>
          </a:p>
        </p:txBody>
      </p:sp>
      <p:sp>
        <p:nvSpPr>
          <p:cNvPr id="91" name="Google Shape;91;p46"/>
          <p:cNvSpPr txBox="1">
            <a:spLocks noGrp="1"/>
          </p:cNvSpPr>
          <p:nvPr>
            <p:ph type="body" idx="2"/>
          </p:nvPr>
        </p:nvSpPr>
        <p:spPr>
          <a:xfrm>
            <a:off x="1141411" y="4343400"/>
            <a:ext cx="9906000" cy="14478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400"/>
              </a:spcBef>
              <a:spcAft>
                <a:spcPts val="0"/>
              </a:spcAft>
              <a:buSzPts val="2000"/>
              <a:buNone/>
              <a:defRPr sz="2000">
                <a:solidFill>
                  <a:schemeClr val="lt1"/>
                </a:solidFill>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600"/>
              </a:spcAft>
              <a:buSzPts val="1800"/>
              <a:buChar char="•"/>
              <a:defRPr/>
            </a:lvl9pPr>
          </a:lstStyle>
          <a:p>
            <a:endParaRPr/>
          </a:p>
        </p:txBody>
      </p:sp>
      <p:sp>
        <p:nvSpPr>
          <p:cNvPr id="92" name="Google Shape;92;p46"/>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46"/>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46"/>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95"/>
        <p:cNvGrpSpPr/>
        <p:nvPr/>
      </p:nvGrpSpPr>
      <p:grpSpPr>
        <a:xfrm>
          <a:off x="0" y="0"/>
          <a:ext cx="0" cy="0"/>
          <a:chOff x="0" y="0"/>
          <a:chExt cx="0" cy="0"/>
        </a:xfrm>
      </p:grpSpPr>
      <p:sp>
        <p:nvSpPr>
          <p:cNvPr id="96" name="Google Shape;96;p47"/>
          <p:cNvSpPr txBox="1">
            <a:spLocks noGrp="1"/>
          </p:cNvSpPr>
          <p:nvPr>
            <p:ph type="title"/>
          </p:nvPr>
        </p:nvSpPr>
        <p:spPr>
          <a:xfrm>
            <a:off x="1141412" y="3308581"/>
            <a:ext cx="9906000" cy="14688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3200"/>
              <a:buFont typeface="Century Gothic"/>
              <a:buNone/>
              <a:defRPr sz="32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47"/>
          <p:cNvSpPr txBox="1">
            <a:spLocks noGrp="1"/>
          </p:cNvSpPr>
          <p:nvPr>
            <p:ph type="body" idx="1"/>
          </p:nvPr>
        </p:nvSpPr>
        <p:spPr>
          <a:xfrm>
            <a:off x="1141410" y="4777381"/>
            <a:ext cx="9906001" cy="860400"/>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SzPts val="2000"/>
              <a:buChar char="•"/>
              <a:defRPr sz="2000">
                <a:solidFill>
                  <a:schemeClr val="lt1"/>
                </a:solidFill>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600"/>
              </a:spcAft>
              <a:buSzPts val="1800"/>
              <a:buChar char="•"/>
              <a:defRPr/>
            </a:lvl9pPr>
          </a:lstStyle>
          <a:p>
            <a:endParaRPr/>
          </a:p>
        </p:txBody>
      </p:sp>
      <p:sp>
        <p:nvSpPr>
          <p:cNvPr id="98" name="Google Shape;98;p47"/>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47"/>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47"/>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01"/>
        <p:cNvGrpSpPr/>
        <p:nvPr/>
      </p:nvGrpSpPr>
      <p:grpSpPr>
        <a:xfrm>
          <a:off x="0" y="0"/>
          <a:ext cx="0" cy="0"/>
          <a:chOff x="0" y="0"/>
          <a:chExt cx="0" cy="0"/>
        </a:xfrm>
      </p:grpSpPr>
      <p:sp>
        <p:nvSpPr>
          <p:cNvPr id="102" name="Google Shape;102;p48"/>
          <p:cNvSpPr txBox="1"/>
          <p:nvPr/>
        </p:nvSpPr>
        <p:spPr>
          <a:xfrm>
            <a:off x="836612" y="786824"/>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1"/>
              </a:buClr>
              <a:buSzPts val="8000"/>
              <a:buFont typeface="Century Gothic"/>
              <a:buNone/>
            </a:pPr>
            <a:r>
              <a:rPr lang="en-GB" sz="8000" b="0" i="0" u="none" strike="noStrike" cap="none">
                <a:solidFill>
                  <a:schemeClr val="accen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103" name="Google Shape;103;p48"/>
          <p:cNvSpPr txBox="1"/>
          <p:nvPr/>
        </p:nvSpPr>
        <p:spPr>
          <a:xfrm>
            <a:off x="10437812" y="274320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accent1"/>
              </a:buClr>
              <a:buSzPts val="8000"/>
              <a:buFont typeface="Century Gothic"/>
              <a:buNone/>
            </a:pPr>
            <a:r>
              <a:rPr lang="en-GB" sz="8000" b="0" i="0" u="none" strike="noStrike" cap="none">
                <a:solidFill>
                  <a:schemeClr val="accen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104" name="Google Shape;104;p48"/>
          <p:cNvSpPr txBox="1">
            <a:spLocks noGrp="1"/>
          </p:cNvSpPr>
          <p:nvPr>
            <p:ph type="title"/>
          </p:nvPr>
        </p:nvSpPr>
        <p:spPr>
          <a:xfrm>
            <a:off x="1446213" y="609601"/>
            <a:ext cx="9296398" cy="2743199"/>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200"/>
              <a:buFont typeface="Century Gothic"/>
              <a:buNone/>
              <a:defRPr sz="3200" b="0"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 name="Google Shape;105;p48"/>
          <p:cNvSpPr txBox="1">
            <a:spLocks noGrp="1"/>
          </p:cNvSpPr>
          <p:nvPr>
            <p:ph type="body" idx="1"/>
          </p:nvPr>
        </p:nvSpPr>
        <p:spPr>
          <a:xfrm>
            <a:off x="1141412" y="3886200"/>
            <a:ext cx="9906000" cy="8890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SzPts val="2400"/>
              <a:buNone/>
              <a:defRPr sz="2400" b="0" cap="none">
                <a:solidFill>
                  <a:schemeClr val="lt1"/>
                </a:solidFill>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600"/>
              </a:spcAft>
              <a:buSzPts val="1800"/>
              <a:buChar char="•"/>
              <a:defRPr/>
            </a:lvl9pPr>
          </a:lstStyle>
          <a:p>
            <a:endParaRPr/>
          </a:p>
        </p:txBody>
      </p:sp>
      <p:sp>
        <p:nvSpPr>
          <p:cNvPr id="106" name="Google Shape;106;p48"/>
          <p:cNvSpPr txBox="1">
            <a:spLocks noGrp="1"/>
          </p:cNvSpPr>
          <p:nvPr>
            <p:ph type="body" idx="2"/>
          </p:nvPr>
        </p:nvSpPr>
        <p:spPr>
          <a:xfrm>
            <a:off x="1141411" y="4775200"/>
            <a:ext cx="9906000" cy="10160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SzPts val="1800"/>
              <a:buNone/>
              <a:defRPr sz="1800">
                <a:solidFill>
                  <a:schemeClr val="lt1"/>
                </a:solidFill>
              </a:defRPr>
            </a:lvl1pPr>
            <a:lvl2pPr marL="914400" lvl="1" indent="-228600" algn="l">
              <a:lnSpc>
                <a:spcPct val="100000"/>
              </a:lnSpc>
              <a:spcBef>
                <a:spcPts val="600"/>
              </a:spcBef>
              <a:spcAft>
                <a:spcPts val="0"/>
              </a:spcAft>
              <a:buSzPts val="1800"/>
              <a:buNone/>
              <a:defRPr sz="1800">
                <a:solidFill>
                  <a:schemeClr val="lt1"/>
                </a:solidFill>
              </a:defRPr>
            </a:lvl2pPr>
            <a:lvl3pPr marL="1371600" lvl="2" indent="-228600" algn="l">
              <a:lnSpc>
                <a:spcPct val="100000"/>
              </a:lnSpc>
              <a:spcBef>
                <a:spcPts val="600"/>
              </a:spcBef>
              <a:spcAft>
                <a:spcPts val="0"/>
              </a:spcAft>
              <a:buSzPts val="1600"/>
              <a:buNone/>
              <a:defRPr sz="1600">
                <a:solidFill>
                  <a:schemeClr val="lt1"/>
                </a:solidFill>
              </a:defRPr>
            </a:lvl3pPr>
            <a:lvl4pPr marL="1828800" lvl="3" indent="-228600" algn="l">
              <a:lnSpc>
                <a:spcPct val="100000"/>
              </a:lnSpc>
              <a:spcBef>
                <a:spcPts val="600"/>
              </a:spcBef>
              <a:spcAft>
                <a:spcPts val="0"/>
              </a:spcAft>
              <a:buSzPts val="1400"/>
              <a:buNone/>
              <a:defRPr sz="1400">
                <a:solidFill>
                  <a:schemeClr val="lt1"/>
                </a:solidFill>
              </a:defRPr>
            </a:lvl4pPr>
            <a:lvl5pPr marL="2286000" lvl="4" indent="-228600" algn="l">
              <a:lnSpc>
                <a:spcPct val="100000"/>
              </a:lnSpc>
              <a:spcBef>
                <a:spcPts val="600"/>
              </a:spcBef>
              <a:spcAft>
                <a:spcPts val="0"/>
              </a:spcAft>
              <a:buSzPts val="1400"/>
              <a:buNone/>
              <a:defRPr sz="1400">
                <a:solidFill>
                  <a:schemeClr val="lt1"/>
                </a:solidFill>
              </a:defRPr>
            </a:lvl5pPr>
            <a:lvl6pPr marL="2743200" lvl="5" indent="-228600" algn="l">
              <a:lnSpc>
                <a:spcPct val="100000"/>
              </a:lnSpc>
              <a:spcBef>
                <a:spcPts val="600"/>
              </a:spcBef>
              <a:spcAft>
                <a:spcPts val="0"/>
              </a:spcAft>
              <a:buSzPts val="1400"/>
              <a:buNone/>
              <a:defRPr sz="1400">
                <a:solidFill>
                  <a:schemeClr val="lt1"/>
                </a:solidFill>
              </a:defRPr>
            </a:lvl6pPr>
            <a:lvl7pPr marL="3200400" lvl="6" indent="-228600" algn="l">
              <a:lnSpc>
                <a:spcPct val="100000"/>
              </a:lnSpc>
              <a:spcBef>
                <a:spcPts val="600"/>
              </a:spcBef>
              <a:spcAft>
                <a:spcPts val="0"/>
              </a:spcAft>
              <a:buSzPts val="1400"/>
              <a:buNone/>
              <a:defRPr sz="1400">
                <a:solidFill>
                  <a:schemeClr val="lt1"/>
                </a:solidFill>
              </a:defRPr>
            </a:lvl7pPr>
            <a:lvl8pPr marL="3657600" lvl="7" indent="-228600" algn="l">
              <a:lnSpc>
                <a:spcPct val="100000"/>
              </a:lnSpc>
              <a:spcBef>
                <a:spcPts val="600"/>
              </a:spcBef>
              <a:spcAft>
                <a:spcPts val="0"/>
              </a:spcAft>
              <a:buSzPts val="1400"/>
              <a:buNone/>
              <a:defRPr sz="1400">
                <a:solidFill>
                  <a:schemeClr val="lt1"/>
                </a:solidFill>
              </a:defRPr>
            </a:lvl8pPr>
            <a:lvl9pPr marL="4114800" lvl="8" indent="-228600" algn="l">
              <a:lnSpc>
                <a:spcPct val="100000"/>
              </a:lnSpc>
              <a:spcBef>
                <a:spcPts val="600"/>
              </a:spcBef>
              <a:spcAft>
                <a:spcPts val="600"/>
              </a:spcAft>
              <a:buSzPts val="1400"/>
              <a:buNone/>
              <a:defRPr sz="1400">
                <a:solidFill>
                  <a:schemeClr val="lt1"/>
                </a:solidFill>
              </a:defRPr>
            </a:lvl9pPr>
          </a:lstStyle>
          <a:p>
            <a:endParaRPr/>
          </a:p>
        </p:txBody>
      </p:sp>
      <p:sp>
        <p:nvSpPr>
          <p:cNvPr id="107" name="Google Shape;107;p48"/>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 name="Google Shape;108;p48"/>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48"/>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10"/>
        <p:cNvGrpSpPr/>
        <p:nvPr/>
      </p:nvGrpSpPr>
      <p:grpSpPr>
        <a:xfrm>
          <a:off x="0" y="0"/>
          <a:ext cx="0" cy="0"/>
          <a:chOff x="0" y="0"/>
          <a:chExt cx="0" cy="0"/>
        </a:xfrm>
      </p:grpSpPr>
      <p:sp>
        <p:nvSpPr>
          <p:cNvPr id="111" name="Google Shape;111;p49"/>
          <p:cNvSpPr txBox="1">
            <a:spLocks noGrp="1"/>
          </p:cNvSpPr>
          <p:nvPr>
            <p:ph type="title"/>
          </p:nvPr>
        </p:nvSpPr>
        <p:spPr>
          <a:xfrm>
            <a:off x="1141412" y="609601"/>
            <a:ext cx="9905999" cy="2743199"/>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200"/>
              <a:buFont typeface="Century Gothic"/>
              <a:buNone/>
              <a:defRPr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49"/>
          <p:cNvSpPr txBox="1">
            <a:spLocks noGrp="1"/>
          </p:cNvSpPr>
          <p:nvPr>
            <p:ph type="body" idx="1"/>
          </p:nvPr>
        </p:nvSpPr>
        <p:spPr>
          <a:xfrm>
            <a:off x="1141412" y="3505200"/>
            <a:ext cx="9906000" cy="8382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60"/>
              </a:spcBef>
              <a:spcAft>
                <a:spcPts val="0"/>
              </a:spcAft>
              <a:buSzPts val="2800"/>
              <a:buNone/>
              <a:defRPr sz="2800" b="0" cap="none">
                <a:solidFill>
                  <a:schemeClr val="lt1"/>
                </a:solidFill>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600"/>
              </a:spcAft>
              <a:buSzPts val="1800"/>
              <a:buChar char="•"/>
              <a:defRPr/>
            </a:lvl9pPr>
          </a:lstStyle>
          <a:p>
            <a:endParaRPr/>
          </a:p>
        </p:txBody>
      </p:sp>
      <p:sp>
        <p:nvSpPr>
          <p:cNvPr id="113" name="Google Shape;113;p49"/>
          <p:cNvSpPr txBox="1">
            <a:spLocks noGrp="1"/>
          </p:cNvSpPr>
          <p:nvPr>
            <p:ph type="body" idx="2"/>
          </p:nvPr>
        </p:nvSpPr>
        <p:spPr>
          <a:xfrm>
            <a:off x="1141411" y="4343400"/>
            <a:ext cx="9906000" cy="14478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SzPts val="1800"/>
              <a:buNone/>
              <a:defRPr sz="1800">
                <a:solidFill>
                  <a:schemeClr val="lt1"/>
                </a:solidFill>
              </a:defRPr>
            </a:lvl1pPr>
            <a:lvl2pPr marL="914400" lvl="1" indent="-228600" algn="l">
              <a:lnSpc>
                <a:spcPct val="100000"/>
              </a:lnSpc>
              <a:spcBef>
                <a:spcPts val="600"/>
              </a:spcBef>
              <a:spcAft>
                <a:spcPts val="0"/>
              </a:spcAft>
              <a:buSzPts val="1800"/>
              <a:buNone/>
              <a:defRPr sz="1800">
                <a:solidFill>
                  <a:schemeClr val="lt1"/>
                </a:solidFill>
              </a:defRPr>
            </a:lvl2pPr>
            <a:lvl3pPr marL="1371600" lvl="2" indent="-228600" algn="l">
              <a:lnSpc>
                <a:spcPct val="100000"/>
              </a:lnSpc>
              <a:spcBef>
                <a:spcPts val="600"/>
              </a:spcBef>
              <a:spcAft>
                <a:spcPts val="0"/>
              </a:spcAft>
              <a:buSzPts val="1600"/>
              <a:buNone/>
              <a:defRPr sz="1600">
                <a:solidFill>
                  <a:schemeClr val="lt1"/>
                </a:solidFill>
              </a:defRPr>
            </a:lvl3pPr>
            <a:lvl4pPr marL="1828800" lvl="3" indent="-228600" algn="l">
              <a:lnSpc>
                <a:spcPct val="100000"/>
              </a:lnSpc>
              <a:spcBef>
                <a:spcPts val="600"/>
              </a:spcBef>
              <a:spcAft>
                <a:spcPts val="0"/>
              </a:spcAft>
              <a:buSzPts val="1400"/>
              <a:buNone/>
              <a:defRPr sz="1400">
                <a:solidFill>
                  <a:schemeClr val="lt1"/>
                </a:solidFill>
              </a:defRPr>
            </a:lvl4pPr>
            <a:lvl5pPr marL="2286000" lvl="4" indent="-228600" algn="l">
              <a:lnSpc>
                <a:spcPct val="100000"/>
              </a:lnSpc>
              <a:spcBef>
                <a:spcPts val="600"/>
              </a:spcBef>
              <a:spcAft>
                <a:spcPts val="0"/>
              </a:spcAft>
              <a:buSzPts val="1400"/>
              <a:buNone/>
              <a:defRPr sz="1400">
                <a:solidFill>
                  <a:schemeClr val="lt1"/>
                </a:solidFill>
              </a:defRPr>
            </a:lvl5pPr>
            <a:lvl6pPr marL="2743200" lvl="5" indent="-228600" algn="l">
              <a:lnSpc>
                <a:spcPct val="100000"/>
              </a:lnSpc>
              <a:spcBef>
                <a:spcPts val="600"/>
              </a:spcBef>
              <a:spcAft>
                <a:spcPts val="0"/>
              </a:spcAft>
              <a:buSzPts val="1400"/>
              <a:buNone/>
              <a:defRPr sz="1400">
                <a:solidFill>
                  <a:schemeClr val="lt1"/>
                </a:solidFill>
              </a:defRPr>
            </a:lvl6pPr>
            <a:lvl7pPr marL="3200400" lvl="6" indent="-228600" algn="l">
              <a:lnSpc>
                <a:spcPct val="100000"/>
              </a:lnSpc>
              <a:spcBef>
                <a:spcPts val="600"/>
              </a:spcBef>
              <a:spcAft>
                <a:spcPts val="0"/>
              </a:spcAft>
              <a:buSzPts val="1400"/>
              <a:buNone/>
              <a:defRPr sz="1400">
                <a:solidFill>
                  <a:schemeClr val="lt1"/>
                </a:solidFill>
              </a:defRPr>
            </a:lvl7pPr>
            <a:lvl8pPr marL="3657600" lvl="7" indent="-228600" algn="l">
              <a:lnSpc>
                <a:spcPct val="100000"/>
              </a:lnSpc>
              <a:spcBef>
                <a:spcPts val="600"/>
              </a:spcBef>
              <a:spcAft>
                <a:spcPts val="0"/>
              </a:spcAft>
              <a:buSzPts val="1400"/>
              <a:buNone/>
              <a:defRPr sz="1400">
                <a:solidFill>
                  <a:schemeClr val="lt1"/>
                </a:solidFill>
              </a:defRPr>
            </a:lvl8pPr>
            <a:lvl9pPr marL="4114800" lvl="8" indent="-228600" algn="l">
              <a:lnSpc>
                <a:spcPct val="100000"/>
              </a:lnSpc>
              <a:spcBef>
                <a:spcPts val="600"/>
              </a:spcBef>
              <a:spcAft>
                <a:spcPts val="600"/>
              </a:spcAft>
              <a:buSzPts val="1400"/>
              <a:buNone/>
              <a:defRPr sz="1400">
                <a:solidFill>
                  <a:schemeClr val="lt1"/>
                </a:solidFill>
              </a:defRPr>
            </a:lvl9pPr>
          </a:lstStyle>
          <a:p>
            <a:endParaRPr/>
          </a:p>
        </p:txBody>
      </p:sp>
      <p:sp>
        <p:nvSpPr>
          <p:cNvPr id="114" name="Google Shape;114;p49"/>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49"/>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49"/>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18" name="Google Shape;118;p50"/>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 name="Google Shape;119;p50"/>
          <p:cNvSpPr txBox="1">
            <a:spLocks noGrp="1"/>
          </p:cNvSpPr>
          <p:nvPr>
            <p:ph type="body" idx="1"/>
          </p:nvPr>
        </p:nvSpPr>
        <p:spPr>
          <a:xfrm rot="5400000">
            <a:off x="4532312" y="-723899"/>
            <a:ext cx="3124201" cy="9905998"/>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SzPts val="1800"/>
              <a:buChar char="•"/>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600"/>
              </a:spcAft>
              <a:buSzPts val="1800"/>
              <a:buChar char="•"/>
              <a:defRPr/>
            </a:lvl9pPr>
          </a:lstStyle>
          <a:p>
            <a:endParaRPr/>
          </a:p>
        </p:txBody>
      </p:sp>
      <p:sp>
        <p:nvSpPr>
          <p:cNvPr id="120" name="Google Shape;120;p50"/>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p50"/>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50"/>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3"/>
        <p:cNvGrpSpPr/>
        <p:nvPr/>
      </p:nvGrpSpPr>
      <p:grpSpPr>
        <a:xfrm>
          <a:off x="0" y="0"/>
          <a:ext cx="0" cy="0"/>
          <a:chOff x="0" y="0"/>
          <a:chExt cx="0" cy="0"/>
        </a:xfrm>
      </p:grpSpPr>
      <p:sp>
        <p:nvSpPr>
          <p:cNvPr id="124" name="Google Shape;124;p51"/>
          <p:cNvSpPr txBox="1">
            <a:spLocks noGrp="1"/>
          </p:cNvSpPr>
          <p:nvPr>
            <p:ph type="title"/>
          </p:nvPr>
        </p:nvSpPr>
        <p:spPr>
          <a:xfrm rot="5400000">
            <a:off x="7351354" y="2095143"/>
            <a:ext cx="5181601" cy="2210514"/>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51"/>
          <p:cNvSpPr txBox="1">
            <a:spLocks noGrp="1"/>
          </p:cNvSpPr>
          <p:nvPr>
            <p:ph type="body" idx="1"/>
          </p:nvPr>
        </p:nvSpPr>
        <p:spPr>
          <a:xfrm rot="5400000">
            <a:off x="2322512" y="-571500"/>
            <a:ext cx="5181600" cy="7543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SzPts val="1800"/>
              <a:buChar char="•"/>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600"/>
              </a:spcAft>
              <a:buSzPts val="1800"/>
              <a:buChar char="•"/>
              <a:defRPr/>
            </a:lvl9pPr>
          </a:lstStyle>
          <a:p>
            <a:endParaRPr/>
          </a:p>
        </p:txBody>
      </p:sp>
      <p:sp>
        <p:nvSpPr>
          <p:cNvPr id="126" name="Google Shape;126;p51"/>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51"/>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 name="Google Shape;128;p51"/>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2"/>
        <p:cNvGrpSpPr/>
        <p:nvPr/>
      </p:nvGrpSpPr>
      <p:grpSpPr>
        <a:xfrm>
          <a:off x="0" y="0"/>
          <a:ext cx="0" cy="0"/>
          <a:chOff x="0" y="0"/>
          <a:chExt cx="0" cy="0"/>
        </a:xfrm>
      </p:grpSpPr>
      <p:sp>
        <p:nvSpPr>
          <p:cNvPr id="23" name="Google Shape;23;p35"/>
          <p:cNvSpPr txBox="1">
            <a:spLocks noGrp="1"/>
          </p:cNvSpPr>
          <p:nvPr>
            <p:ph type="ctrTitle"/>
          </p:nvPr>
        </p:nvSpPr>
        <p:spPr>
          <a:xfrm>
            <a:off x="1751012" y="609601"/>
            <a:ext cx="8676222" cy="3200400"/>
          </a:xfrm>
          <a:prstGeom prst="rect">
            <a:avLst/>
          </a:prstGeom>
          <a:noFill/>
          <a:ln>
            <a:noFill/>
          </a:ln>
        </p:spPr>
        <p:txBody>
          <a:bodyPr spcFirstLastPara="1" wrap="square" lIns="91425" tIns="45700" rIns="91425" bIns="45700" anchor="b" anchorCtr="0">
            <a:normAutofit/>
          </a:bodyPr>
          <a:lstStyle>
            <a:lvl1pPr lvl="0" algn="ctr">
              <a:lnSpc>
                <a:spcPct val="100000"/>
              </a:lnSpc>
              <a:spcBef>
                <a:spcPts val="0"/>
              </a:spcBef>
              <a:spcAft>
                <a:spcPts val="0"/>
              </a:spcAft>
              <a:buClr>
                <a:schemeClr val="lt1"/>
              </a:buClr>
              <a:buSzPts val="4800"/>
              <a:buFont typeface="Century Gothic"/>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35"/>
          <p:cNvSpPr txBox="1">
            <a:spLocks noGrp="1"/>
          </p:cNvSpPr>
          <p:nvPr>
            <p:ph type="subTitle" idx="1"/>
          </p:nvPr>
        </p:nvSpPr>
        <p:spPr>
          <a:xfrm>
            <a:off x="1751012" y="3886200"/>
            <a:ext cx="8676222" cy="19050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20"/>
              </a:spcBef>
              <a:spcAft>
                <a:spcPts val="0"/>
              </a:spcAft>
              <a:buSzPts val="2100"/>
              <a:buNone/>
              <a:defRPr sz="2100">
                <a:solidFill>
                  <a:schemeClr val="lt1"/>
                </a:solidFill>
              </a:defRPr>
            </a:lvl1pPr>
            <a:lvl2pPr lvl="1" algn="ctr">
              <a:lnSpc>
                <a:spcPct val="100000"/>
              </a:lnSpc>
              <a:spcBef>
                <a:spcPts val="600"/>
              </a:spcBef>
              <a:spcAft>
                <a:spcPts val="0"/>
              </a:spcAft>
              <a:buSzPts val="1800"/>
              <a:buNone/>
              <a:defRPr>
                <a:solidFill>
                  <a:schemeClr val="lt1"/>
                </a:solidFill>
              </a:defRPr>
            </a:lvl2pPr>
            <a:lvl3pPr lvl="2" algn="ctr">
              <a:lnSpc>
                <a:spcPct val="100000"/>
              </a:lnSpc>
              <a:spcBef>
                <a:spcPts val="600"/>
              </a:spcBef>
              <a:spcAft>
                <a:spcPts val="0"/>
              </a:spcAft>
              <a:buSzPts val="1600"/>
              <a:buNone/>
              <a:defRPr>
                <a:solidFill>
                  <a:schemeClr val="lt1"/>
                </a:solidFill>
              </a:defRPr>
            </a:lvl3pPr>
            <a:lvl4pPr lvl="3" algn="ctr">
              <a:lnSpc>
                <a:spcPct val="100000"/>
              </a:lnSpc>
              <a:spcBef>
                <a:spcPts val="600"/>
              </a:spcBef>
              <a:spcAft>
                <a:spcPts val="0"/>
              </a:spcAft>
              <a:buSzPts val="1400"/>
              <a:buNone/>
              <a:defRPr>
                <a:solidFill>
                  <a:schemeClr val="lt1"/>
                </a:solidFill>
              </a:defRPr>
            </a:lvl4pPr>
            <a:lvl5pPr lvl="4" algn="ctr">
              <a:lnSpc>
                <a:spcPct val="100000"/>
              </a:lnSpc>
              <a:spcBef>
                <a:spcPts val="600"/>
              </a:spcBef>
              <a:spcAft>
                <a:spcPts val="0"/>
              </a:spcAft>
              <a:buSzPts val="1400"/>
              <a:buNone/>
              <a:defRPr>
                <a:solidFill>
                  <a:schemeClr val="lt1"/>
                </a:solidFill>
              </a:defRPr>
            </a:lvl5pPr>
            <a:lvl6pPr lvl="5" algn="ctr">
              <a:lnSpc>
                <a:spcPct val="100000"/>
              </a:lnSpc>
              <a:spcBef>
                <a:spcPts val="600"/>
              </a:spcBef>
              <a:spcAft>
                <a:spcPts val="0"/>
              </a:spcAft>
              <a:buSzPts val="1200"/>
              <a:buNone/>
              <a:defRPr>
                <a:solidFill>
                  <a:schemeClr val="lt1"/>
                </a:solidFill>
              </a:defRPr>
            </a:lvl6pPr>
            <a:lvl7pPr lvl="6" algn="ctr">
              <a:lnSpc>
                <a:spcPct val="100000"/>
              </a:lnSpc>
              <a:spcBef>
                <a:spcPts val="600"/>
              </a:spcBef>
              <a:spcAft>
                <a:spcPts val="0"/>
              </a:spcAft>
              <a:buSzPts val="1200"/>
              <a:buNone/>
              <a:defRPr>
                <a:solidFill>
                  <a:schemeClr val="lt1"/>
                </a:solidFill>
              </a:defRPr>
            </a:lvl7pPr>
            <a:lvl8pPr lvl="7" algn="ctr">
              <a:lnSpc>
                <a:spcPct val="100000"/>
              </a:lnSpc>
              <a:spcBef>
                <a:spcPts val="600"/>
              </a:spcBef>
              <a:spcAft>
                <a:spcPts val="0"/>
              </a:spcAft>
              <a:buSzPts val="1200"/>
              <a:buNone/>
              <a:defRPr>
                <a:solidFill>
                  <a:schemeClr val="lt1"/>
                </a:solidFill>
              </a:defRPr>
            </a:lvl8pPr>
            <a:lvl9pPr lvl="8" algn="ctr">
              <a:lnSpc>
                <a:spcPct val="100000"/>
              </a:lnSpc>
              <a:spcBef>
                <a:spcPts val="600"/>
              </a:spcBef>
              <a:spcAft>
                <a:spcPts val="600"/>
              </a:spcAft>
              <a:buSzPts val="1200"/>
              <a:buNone/>
              <a:defRPr>
                <a:solidFill>
                  <a:schemeClr val="lt1"/>
                </a:solidFill>
              </a:defRPr>
            </a:lvl9pPr>
          </a:lstStyle>
          <a:p>
            <a:endParaRPr/>
          </a:p>
        </p:txBody>
      </p:sp>
      <p:sp>
        <p:nvSpPr>
          <p:cNvPr id="25" name="Google Shape;25;p35"/>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5"/>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35"/>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37"/>
          <p:cNvSpPr txBox="1">
            <a:spLocks noGrp="1"/>
          </p:cNvSpPr>
          <p:nvPr>
            <p:ph type="title"/>
          </p:nvPr>
        </p:nvSpPr>
        <p:spPr>
          <a:xfrm>
            <a:off x="1751013" y="3308581"/>
            <a:ext cx="8686800" cy="1468800"/>
          </a:xfrm>
          <a:prstGeom prst="rect">
            <a:avLst/>
          </a:prstGeom>
          <a:noFill/>
          <a:ln>
            <a:noFill/>
          </a:ln>
        </p:spPr>
        <p:txBody>
          <a:bodyPr spcFirstLastPara="1" wrap="square" lIns="91425" tIns="45700" rIns="91425" bIns="45700" anchor="b" anchorCtr="0">
            <a:normAutofit/>
          </a:bodyPr>
          <a:lstStyle>
            <a:lvl1pPr lvl="0" algn="r">
              <a:lnSpc>
                <a:spcPct val="100000"/>
              </a:lnSpc>
              <a:spcBef>
                <a:spcPts val="0"/>
              </a:spcBef>
              <a:spcAft>
                <a:spcPts val="0"/>
              </a:spcAft>
              <a:buClr>
                <a:schemeClr val="lt1"/>
              </a:buClr>
              <a:buSzPts val="4000"/>
              <a:buFont typeface="Century Gothic"/>
              <a:buNone/>
              <a:defRPr sz="40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7"/>
          <p:cNvSpPr txBox="1">
            <a:spLocks noGrp="1"/>
          </p:cNvSpPr>
          <p:nvPr>
            <p:ph type="body" idx="1"/>
          </p:nvPr>
        </p:nvSpPr>
        <p:spPr>
          <a:xfrm>
            <a:off x="1751011" y="4777381"/>
            <a:ext cx="8686801" cy="860400"/>
          </a:xfrm>
          <a:prstGeom prst="rect">
            <a:avLst/>
          </a:prstGeom>
          <a:noFill/>
          <a:ln>
            <a:noFill/>
          </a:ln>
        </p:spPr>
        <p:txBody>
          <a:bodyPr spcFirstLastPara="1" wrap="square" lIns="91425" tIns="45700" rIns="91425" bIns="45700" anchor="t" anchorCtr="0">
            <a:normAutofit/>
          </a:bodyPr>
          <a:lstStyle>
            <a:lvl1pPr marL="457200" lvl="0" indent="-228600" algn="r">
              <a:lnSpc>
                <a:spcPct val="100000"/>
              </a:lnSpc>
              <a:spcBef>
                <a:spcPts val="400"/>
              </a:spcBef>
              <a:spcAft>
                <a:spcPts val="0"/>
              </a:spcAft>
              <a:buSzPts val="2000"/>
              <a:buNone/>
              <a:defRPr sz="2000">
                <a:solidFill>
                  <a:schemeClr val="lt1"/>
                </a:solidFill>
              </a:defRPr>
            </a:lvl1pPr>
            <a:lvl2pPr marL="914400" lvl="1" indent="-228600" algn="l">
              <a:lnSpc>
                <a:spcPct val="100000"/>
              </a:lnSpc>
              <a:spcBef>
                <a:spcPts val="600"/>
              </a:spcBef>
              <a:spcAft>
                <a:spcPts val="0"/>
              </a:spcAft>
              <a:buSzPts val="1800"/>
              <a:buNone/>
              <a:defRPr sz="1800">
                <a:solidFill>
                  <a:schemeClr val="lt1"/>
                </a:solidFill>
              </a:defRPr>
            </a:lvl2pPr>
            <a:lvl3pPr marL="1371600" lvl="2" indent="-228600" algn="l">
              <a:lnSpc>
                <a:spcPct val="100000"/>
              </a:lnSpc>
              <a:spcBef>
                <a:spcPts val="600"/>
              </a:spcBef>
              <a:spcAft>
                <a:spcPts val="0"/>
              </a:spcAft>
              <a:buSzPts val="1600"/>
              <a:buNone/>
              <a:defRPr sz="1600">
                <a:solidFill>
                  <a:schemeClr val="lt1"/>
                </a:solidFill>
              </a:defRPr>
            </a:lvl3pPr>
            <a:lvl4pPr marL="1828800" lvl="3" indent="-228600" algn="l">
              <a:lnSpc>
                <a:spcPct val="100000"/>
              </a:lnSpc>
              <a:spcBef>
                <a:spcPts val="600"/>
              </a:spcBef>
              <a:spcAft>
                <a:spcPts val="0"/>
              </a:spcAft>
              <a:buSzPts val="1400"/>
              <a:buNone/>
              <a:defRPr sz="1400">
                <a:solidFill>
                  <a:schemeClr val="lt1"/>
                </a:solidFill>
              </a:defRPr>
            </a:lvl4pPr>
            <a:lvl5pPr marL="2286000" lvl="4" indent="-228600" algn="l">
              <a:lnSpc>
                <a:spcPct val="100000"/>
              </a:lnSpc>
              <a:spcBef>
                <a:spcPts val="600"/>
              </a:spcBef>
              <a:spcAft>
                <a:spcPts val="0"/>
              </a:spcAft>
              <a:buSzPts val="1400"/>
              <a:buNone/>
              <a:defRPr sz="1400">
                <a:solidFill>
                  <a:schemeClr val="lt1"/>
                </a:solidFill>
              </a:defRPr>
            </a:lvl5pPr>
            <a:lvl6pPr marL="2743200" lvl="5" indent="-228600" algn="l">
              <a:lnSpc>
                <a:spcPct val="100000"/>
              </a:lnSpc>
              <a:spcBef>
                <a:spcPts val="600"/>
              </a:spcBef>
              <a:spcAft>
                <a:spcPts val="0"/>
              </a:spcAft>
              <a:buSzPts val="1400"/>
              <a:buNone/>
              <a:defRPr sz="1400">
                <a:solidFill>
                  <a:schemeClr val="lt1"/>
                </a:solidFill>
              </a:defRPr>
            </a:lvl6pPr>
            <a:lvl7pPr marL="3200400" lvl="6" indent="-228600" algn="l">
              <a:lnSpc>
                <a:spcPct val="100000"/>
              </a:lnSpc>
              <a:spcBef>
                <a:spcPts val="600"/>
              </a:spcBef>
              <a:spcAft>
                <a:spcPts val="0"/>
              </a:spcAft>
              <a:buSzPts val="1400"/>
              <a:buNone/>
              <a:defRPr sz="1400">
                <a:solidFill>
                  <a:schemeClr val="lt1"/>
                </a:solidFill>
              </a:defRPr>
            </a:lvl7pPr>
            <a:lvl8pPr marL="3657600" lvl="7" indent="-228600" algn="l">
              <a:lnSpc>
                <a:spcPct val="100000"/>
              </a:lnSpc>
              <a:spcBef>
                <a:spcPts val="600"/>
              </a:spcBef>
              <a:spcAft>
                <a:spcPts val="0"/>
              </a:spcAft>
              <a:buSzPts val="1400"/>
              <a:buNone/>
              <a:defRPr sz="1400">
                <a:solidFill>
                  <a:schemeClr val="lt1"/>
                </a:solidFill>
              </a:defRPr>
            </a:lvl8pPr>
            <a:lvl9pPr marL="4114800" lvl="8" indent="-228600" algn="l">
              <a:lnSpc>
                <a:spcPct val="100000"/>
              </a:lnSpc>
              <a:spcBef>
                <a:spcPts val="600"/>
              </a:spcBef>
              <a:spcAft>
                <a:spcPts val="600"/>
              </a:spcAft>
              <a:buSzPts val="1400"/>
              <a:buNone/>
              <a:defRPr sz="1400">
                <a:solidFill>
                  <a:schemeClr val="lt1"/>
                </a:solidFill>
              </a:defRPr>
            </a:lvl9pPr>
          </a:lstStyle>
          <a:p>
            <a:endParaRPr/>
          </a:p>
        </p:txBody>
      </p:sp>
      <p:sp>
        <p:nvSpPr>
          <p:cNvPr id="31" name="Google Shape;31;p37"/>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7"/>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37"/>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4"/>
        <p:cNvGrpSpPr/>
        <p:nvPr/>
      </p:nvGrpSpPr>
      <p:grpSpPr>
        <a:xfrm>
          <a:off x="0" y="0"/>
          <a:ext cx="0" cy="0"/>
          <a:chOff x="0" y="0"/>
          <a:chExt cx="0" cy="0"/>
        </a:xfrm>
      </p:grpSpPr>
      <p:sp>
        <p:nvSpPr>
          <p:cNvPr id="35" name="Google Shape;35;p38"/>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38"/>
          <p:cNvSpPr txBox="1">
            <a:spLocks noGrp="1"/>
          </p:cNvSpPr>
          <p:nvPr>
            <p:ph type="body" idx="1"/>
          </p:nvPr>
        </p:nvSpPr>
        <p:spPr>
          <a:xfrm>
            <a:off x="1141412" y="2666999"/>
            <a:ext cx="4876800" cy="3124201"/>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360"/>
              </a:spcBef>
              <a:spcAft>
                <a:spcPts val="0"/>
              </a:spcAft>
              <a:buSzPts val="1800"/>
              <a:buChar char="•"/>
              <a:defRPr sz="1800"/>
            </a:lvl1pPr>
            <a:lvl2pPr marL="914400" lvl="1" indent="-330200" algn="l">
              <a:lnSpc>
                <a:spcPct val="100000"/>
              </a:lnSpc>
              <a:spcBef>
                <a:spcPts val="600"/>
              </a:spcBef>
              <a:spcAft>
                <a:spcPts val="0"/>
              </a:spcAft>
              <a:buSzPts val="1600"/>
              <a:buChar char="•"/>
              <a:defRPr sz="1600"/>
            </a:lvl2pPr>
            <a:lvl3pPr marL="1371600" lvl="2" indent="-317500" algn="l">
              <a:lnSpc>
                <a:spcPct val="100000"/>
              </a:lnSpc>
              <a:spcBef>
                <a:spcPts val="600"/>
              </a:spcBef>
              <a:spcAft>
                <a:spcPts val="0"/>
              </a:spcAft>
              <a:buSzPts val="1400"/>
              <a:buChar char="•"/>
              <a:defRPr sz="1400"/>
            </a:lvl3pPr>
            <a:lvl4pPr marL="1828800" lvl="3" indent="-304800" algn="l">
              <a:lnSpc>
                <a:spcPct val="100000"/>
              </a:lnSpc>
              <a:spcBef>
                <a:spcPts val="600"/>
              </a:spcBef>
              <a:spcAft>
                <a:spcPts val="0"/>
              </a:spcAft>
              <a:buSzPts val="1200"/>
              <a:buChar char="•"/>
              <a:defRPr sz="1200"/>
            </a:lvl4pPr>
            <a:lvl5pPr marL="2286000" lvl="4" indent="-304800" algn="l">
              <a:lnSpc>
                <a:spcPct val="100000"/>
              </a:lnSpc>
              <a:spcBef>
                <a:spcPts val="600"/>
              </a:spcBef>
              <a:spcAft>
                <a:spcPts val="0"/>
              </a:spcAft>
              <a:buSzPts val="1200"/>
              <a:buChar char="•"/>
              <a:defRPr sz="1200"/>
            </a:lvl5pPr>
            <a:lvl6pPr marL="2743200" lvl="5" indent="-304800" algn="l">
              <a:lnSpc>
                <a:spcPct val="100000"/>
              </a:lnSpc>
              <a:spcBef>
                <a:spcPts val="600"/>
              </a:spcBef>
              <a:spcAft>
                <a:spcPts val="0"/>
              </a:spcAft>
              <a:buSzPts val="1200"/>
              <a:buChar char="•"/>
              <a:defRPr sz="1200"/>
            </a:lvl6pPr>
            <a:lvl7pPr marL="3200400" lvl="6" indent="-304800" algn="l">
              <a:lnSpc>
                <a:spcPct val="100000"/>
              </a:lnSpc>
              <a:spcBef>
                <a:spcPts val="600"/>
              </a:spcBef>
              <a:spcAft>
                <a:spcPts val="0"/>
              </a:spcAft>
              <a:buSzPts val="1200"/>
              <a:buChar char="•"/>
              <a:defRPr sz="1200"/>
            </a:lvl7pPr>
            <a:lvl8pPr marL="3657600" lvl="7" indent="-304800" algn="l">
              <a:lnSpc>
                <a:spcPct val="100000"/>
              </a:lnSpc>
              <a:spcBef>
                <a:spcPts val="600"/>
              </a:spcBef>
              <a:spcAft>
                <a:spcPts val="0"/>
              </a:spcAft>
              <a:buSzPts val="1200"/>
              <a:buChar char="•"/>
              <a:defRPr sz="1200"/>
            </a:lvl8pPr>
            <a:lvl9pPr marL="4114800" lvl="8" indent="-304800" algn="l">
              <a:lnSpc>
                <a:spcPct val="100000"/>
              </a:lnSpc>
              <a:spcBef>
                <a:spcPts val="600"/>
              </a:spcBef>
              <a:spcAft>
                <a:spcPts val="600"/>
              </a:spcAft>
              <a:buSzPts val="1200"/>
              <a:buChar char="•"/>
              <a:defRPr sz="1200"/>
            </a:lvl9pPr>
          </a:lstStyle>
          <a:p>
            <a:endParaRPr/>
          </a:p>
        </p:txBody>
      </p:sp>
      <p:sp>
        <p:nvSpPr>
          <p:cNvPr id="37" name="Google Shape;37;p38"/>
          <p:cNvSpPr txBox="1">
            <a:spLocks noGrp="1"/>
          </p:cNvSpPr>
          <p:nvPr>
            <p:ph type="body" idx="2"/>
          </p:nvPr>
        </p:nvSpPr>
        <p:spPr>
          <a:xfrm>
            <a:off x="6170612" y="2667000"/>
            <a:ext cx="4876800" cy="3124200"/>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360"/>
              </a:spcBef>
              <a:spcAft>
                <a:spcPts val="0"/>
              </a:spcAft>
              <a:buSzPts val="1800"/>
              <a:buChar char="•"/>
              <a:defRPr sz="1800"/>
            </a:lvl1pPr>
            <a:lvl2pPr marL="914400" lvl="1" indent="-330200" algn="l">
              <a:lnSpc>
                <a:spcPct val="100000"/>
              </a:lnSpc>
              <a:spcBef>
                <a:spcPts val="600"/>
              </a:spcBef>
              <a:spcAft>
                <a:spcPts val="0"/>
              </a:spcAft>
              <a:buSzPts val="1600"/>
              <a:buChar char="•"/>
              <a:defRPr sz="1600"/>
            </a:lvl2pPr>
            <a:lvl3pPr marL="1371600" lvl="2" indent="-317500" algn="l">
              <a:lnSpc>
                <a:spcPct val="100000"/>
              </a:lnSpc>
              <a:spcBef>
                <a:spcPts val="600"/>
              </a:spcBef>
              <a:spcAft>
                <a:spcPts val="0"/>
              </a:spcAft>
              <a:buSzPts val="1400"/>
              <a:buChar char="•"/>
              <a:defRPr sz="1400"/>
            </a:lvl3pPr>
            <a:lvl4pPr marL="1828800" lvl="3" indent="-304800" algn="l">
              <a:lnSpc>
                <a:spcPct val="100000"/>
              </a:lnSpc>
              <a:spcBef>
                <a:spcPts val="600"/>
              </a:spcBef>
              <a:spcAft>
                <a:spcPts val="0"/>
              </a:spcAft>
              <a:buSzPts val="1200"/>
              <a:buChar char="•"/>
              <a:defRPr sz="1200"/>
            </a:lvl4pPr>
            <a:lvl5pPr marL="2286000" lvl="4" indent="-304800" algn="l">
              <a:lnSpc>
                <a:spcPct val="100000"/>
              </a:lnSpc>
              <a:spcBef>
                <a:spcPts val="600"/>
              </a:spcBef>
              <a:spcAft>
                <a:spcPts val="0"/>
              </a:spcAft>
              <a:buSzPts val="1200"/>
              <a:buChar char="•"/>
              <a:defRPr sz="1200"/>
            </a:lvl5pPr>
            <a:lvl6pPr marL="2743200" lvl="5" indent="-304800" algn="l">
              <a:lnSpc>
                <a:spcPct val="100000"/>
              </a:lnSpc>
              <a:spcBef>
                <a:spcPts val="600"/>
              </a:spcBef>
              <a:spcAft>
                <a:spcPts val="0"/>
              </a:spcAft>
              <a:buSzPts val="1200"/>
              <a:buChar char="•"/>
              <a:defRPr sz="1200"/>
            </a:lvl6pPr>
            <a:lvl7pPr marL="3200400" lvl="6" indent="-304800" algn="l">
              <a:lnSpc>
                <a:spcPct val="100000"/>
              </a:lnSpc>
              <a:spcBef>
                <a:spcPts val="600"/>
              </a:spcBef>
              <a:spcAft>
                <a:spcPts val="0"/>
              </a:spcAft>
              <a:buSzPts val="1200"/>
              <a:buChar char="•"/>
              <a:defRPr sz="1200"/>
            </a:lvl7pPr>
            <a:lvl8pPr marL="3657600" lvl="7" indent="-304800" algn="l">
              <a:lnSpc>
                <a:spcPct val="100000"/>
              </a:lnSpc>
              <a:spcBef>
                <a:spcPts val="600"/>
              </a:spcBef>
              <a:spcAft>
                <a:spcPts val="0"/>
              </a:spcAft>
              <a:buSzPts val="1200"/>
              <a:buChar char="•"/>
              <a:defRPr sz="1200"/>
            </a:lvl8pPr>
            <a:lvl9pPr marL="4114800" lvl="8" indent="-304800" algn="l">
              <a:lnSpc>
                <a:spcPct val="100000"/>
              </a:lnSpc>
              <a:spcBef>
                <a:spcPts val="600"/>
              </a:spcBef>
              <a:spcAft>
                <a:spcPts val="600"/>
              </a:spcAft>
              <a:buSzPts val="1200"/>
              <a:buChar char="•"/>
              <a:defRPr sz="1200"/>
            </a:lvl9pPr>
          </a:lstStyle>
          <a:p>
            <a:endParaRPr/>
          </a:p>
        </p:txBody>
      </p:sp>
      <p:sp>
        <p:nvSpPr>
          <p:cNvPr id="38" name="Google Shape;38;p38"/>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38"/>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38"/>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39"/>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2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39"/>
          <p:cNvSpPr txBox="1">
            <a:spLocks noGrp="1"/>
          </p:cNvSpPr>
          <p:nvPr>
            <p:ph type="body" idx="1"/>
          </p:nvPr>
        </p:nvSpPr>
        <p:spPr>
          <a:xfrm>
            <a:off x="1429280" y="2658533"/>
            <a:ext cx="4588931"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560"/>
              </a:spcBef>
              <a:spcAft>
                <a:spcPts val="0"/>
              </a:spcAft>
              <a:buSzPts val="2800"/>
              <a:buNone/>
              <a:defRPr sz="2800" b="0"/>
            </a:lvl1pPr>
            <a:lvl2pPr marL="914400" lvl="1" indent="-228600" algn="l">
              <a:lnSpc>
                <a:spcPct val="100000"/>
              </a:lnSpc>
              <a:spcBef>
                <a:spcPts val="600"/>
              </a:spcBef>
              <a:spcAft>
                <a:spcPts val="0"/>
              </a:spcAft>
              <a:buSzPts val="2000"/>
              <a:buNone/>
              <a:defRPr sz="2000" b="1"/>
            </a:lvl2pPr>
            <a:lvl3pPr marL="1371600" lvl="2" indent="-228600" algn="l">
              <a:lnSpc>
                <a:spcPct val="100000"/>
              </a:lnSpc>
              <a:spcBef>
                <a:spcPts val="600"/>
              </a:spcBef>
              <a:spcAft>
                <a:spcPts val="0"/>
              </a:spcAft>
              <a:buSzPts val="1800"/>
              <a:buNone/>
              <a:defRPr sz="1800" b="1"/>
            </a:lvl3pPr>
            <a:lvl4pPr marL="1828800" lvl="3" indent="-228600" algn="l">
              <a:lnSpc>
                <a:spcPct val="100000"/>
              </a:lnSpc>
              <a:spcBef>
                <a:spcPts val="600"/>
              </a:spcBef>
              <a:spcAft>
                <a:spcPts val="0"/>
              </a:spcAft>
              <a:buSzPts val="1600"/>
              <a:buNone/>
              <a:defRPr sz="1600" b="1"/>
            </a:lvl4pPr>
            <a:lvl5pPr marL="2286000" lvl="4" indent="-228600" algn="l">
              <a:lnSpc>
                <a:spcPct val="100000"/>
              </a:lnSpc>
              <a:spcBef>
                <a:spcPts val="600"/>
              </a:spcBef>
              <a:spcAft>
                <a:spcPts val="0"/>
              </a:spcAft>
              <a:buSzPts val="1600"/>
              <a:buNone/>
              <a:defRPr sz="1600" b="1"/>
            </a:lvl5pPr>
            <a:lvl6pPr marL="2743200" lvl="5" indent="-228600" algn="l">
              <a:lnSpc>
                <a:spcPct val="100000"/>
              </a:lnSpc>
              <a:spcBef>
                <a:spcPts val="600"/>
              </a:spcBef>
              <a:spcAft>
                <a:spcPts val="0"/>
              </a:spcAft>
              <a:buSzPts val="1600"/>
              <a:buNone/>
              <a:defRPr sz="1600" b="1"/>
            </a:lvl6pPr>
            <a:lvl7pPr marL="3200400" lvl="6" indent="-228600" algn="l">
              <a:lnSpc>
                <a:spcPct val="100000"/>
              </a:lnSpc>
              <a:spcBef>
                <a:spcPts val="600"/>
              </a:spcBef>
              <a:spcAft>
                <a:spcPts val="0"/>
              </a:spcAft>
              <a:buSzPts val="1600"/>
              <a:buNone/>
              <a:defRPr sz="1600" b="1"/>
            </a:lvl7pPr>
            <a:lvl8pPr marL="3657600" lvl="7" indent="-228600" algn="l">
              <a:lnSpc>
                <a:spcPct val="100000"/>
              </a:lnSpc>
              <a:spcBef>
                <a:spcPts val="600"/>
              </a:spcBef>
              <a:spcAft>
                <a:spcPts val="0"/>
              </a:spcAft>
              <a:buSzPts val="1600"/>
              <a:buNone/>
              <a:defRPr sz="1600" b="1"/>
            </a:lvl8pPr>
            <a:lvl9pPr marL="4114800" lvl="8" indent="-228600" algn="l">
              <a:lnSpc>
                <a:spcPct val="100000"/>
              </a:lnSpc>
              <a:spcBef>
                <a:spcPts val="600"/>
              </a:spcBef>
              <a:spcAft>
                <a:spcPts val="600"/>
              </a:spcAft>
              <a:buSzPts val="1600"/>
              <a:buNone/>
              <a:defRPr sz="1600" b="1"/>
            </a:lvl9pPr>
          </a:lstStyle>
          <a:p>
            <a:endParaRPr/>
          </a:p>
        </p:txBody>
      </p:sp>
      <p:sp>
        <p:nvSpPr>
          <p:cNvPr id="44" name="Google Shape;44;p39"/>
          <p:cNvSpPr txBox="1">
            <a:spLocks noGrp="1"/>
          </p:cNvSpPr>
          <p:nvPr>
            <p:ph type="body" idx="2"/>
          </p:nvPr>
        </p:nvSpPr>
        <p:spPr>
          <a:xfrm>
            <a:off x="1141412" y="3243262"/>
            <a:ext cx="4876800" cy="254793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SzPts val="1800"/>
              <a:buChar char="•"/>
              <a:defRPr sz="1800"/>
            </a:lvl1pPr>
            <a:lvl2pPr marL="914400" lvl="1" indent="-330200" algn="l">
              <a:lnSpc>
                <a:spcPct val="100000"/>
              </a:lnSpc>
              <a:spcBef>
                <a:spcPts val="600"/>
              </a:spcBef>
              <a:spcAft>
                <a:spcPts val="0"/>
              </a:spcAft>
              <a:buSzPts val="1600"/>
              <a:buChar char="•"/>
              <a:defRPr sz="1600"/>
            </a:lvl2pPr>
            <a:lvl3pPr marL="1371600" lvl="2" indent="-317500" algn="l">
              <a:lnSpc>
                <a:spcPct val="100000"/>
              </a:lnSpc>
              <a:spcBef>
                <a:spcPts val="600"/>
              </a:spcBef>
              <a:spcAft>
                <a:spcPts val="0"/>
              </a:spcAft>
              <a:buSzPts val="1400"/>
              <a:buChar char="•"/>
              <a:defRPr sz="1400"/>
            </a:lvl3pPr>
            <a:lvl4pPr marL="1828800" lvl="3" indent="-304800" algn="l">
              <a:lnSpc>
                <a:spcPct val="100000"/>
              </a:lnSpc>
              <a:spcBef>
                <a:spcPts val="600"/>
              </a:spcBef>
              <a:spcAft>
                <a:spcPts val="0"/>
              </a:spcAft>
              <a:buSzPts val="1200"/>
              <a:buChar char="•"/>
              <a:defRPr sz="1200"/>
            </a:lvl4pPr>
            <a:lvl5pPr marL="2286000" lvl="4" indent="-304800" algn="l">
              <a:lnSpc>
                <a:spcPct val="100000"/>
              </a:lnSpc>
              <a:spcBef>
                <a:spcPts val="600"/>
              </a:spcBef>
              <a:spcAft>
                <a:spcPts val="0"/>
              </a:spcAft>
              <a:buSzPts val="1200"/>
              <a:buChar char="•"/>
              <a:defRPr sz="1200"/>
            </a:lvl5pPr>
            <a:lvl6pPr marL="2743200" lvl="5" indent="-304800" algn="l">
              <a:lnSpc>
                <a:spcPct val="100000"/>
              </a:lnSpc>
              <a:spcBef>
                <a:spcPts val="600"/>
              </a:spcBef>
              <a:spcAft>
                <a:spcPts val="0"/>
              </a:spcAft>
              <a:buSzPts val="1200"/>
              <a:buChar char="•"/>
              <a:defRPr sz="1200"/>
            </a:lvl6pPr>
            <a:lvl7pPr marL="3200400" lvl="6" indent="-304800" algn="l">
              <a:lnSpc>
                <a:spcPct val="100000"/>
              </a:lnSpc>
              <a:spcBef>
                <a:spcPts val="600"/>
              </a:spcBef>
              <a:spcAft>
                <a:spcPts val="0"/>
              </a:spcAft>
              <a:buSzPts val="1200"/>
              <a:buChar char="•"/>
              <a:defRPr sz="1200"/>
            </a:lvl7pPr>
            <a:lvl8pPr marL="3657600" lvl="7" indent="-304800" algn="l">
              <a:lnSpc>
                <a:spcPct val="100000"/>
              </a:lnSpc>
              <a:spcBef>
                <a:spcPts val="600"/>
              </a:spcBef>
              <a:spcAft>
                <a:spcPts val="0"/>
              </a:spcAft>
              <a:buSzPts val="1200"/>
              <a:buChar char="•"/>
              <a:defRPr sz="1200"/>
            </a:lvl8pPr>
            <a:lvl9pPr marL="4114800" lvl="8" indent="-304800" algn="l">
              <a:lnSpc>
                <a:spcPct val="100000"/>
              </a:lnSpc>
              <a:spcBef>
                <a:spcPts val="600"/>
              </a:spcBef>
              <a:spcAft>
                <a:spcPts val="600"/>
              </a:spcAft>
              <a:buSzPts val="1200"/>
              <a:buChar char="•"/>
              <a:defRPr sz="1200"/>
            </a:lvl9pPr>
          </a:lstStyle>
          <a:p>
            <a:endParaRPr/>
          </a:p>
        </p:txBody>
      </p:sp>
      <p:sp>
        <p:nvSpPr>
          <p:cNvPr id="45" name="Google Shape;45;p39"/>
          <p:cNvSpPr txBox="1">
            <a:spLocks noGrp="1"/>
          </p:cNvSpPr>
          <p:nvPr>
            <p:ph type="body" idx="3"/>
          </p:nvPr>
        </p:nvSpPr>
        <p:spPr>
          <a:xfrm>
            <a:off x="6443133" y="2667000"/>
            <a:ext cx="4604280"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560"/>
              </a:spcBef>
              <a:spcAft>
                <a:spcPts val="0"/>
              </a:spcAft>
              <a:buSzPts val="2800"/>
              <a:buNone/>
              <a:defRPr sz="2800" b="0"/>
            </a:lvl1pPr>
            <a:lvl2pPr marL="914400" lvl="1" indent="-228600" algn="l">
              <a:lnSpc>
                <a:spcPct val="100000"/>
              </a:lnSpc>
              <a:spcBef>
                <a:spcPts val="600"/>
              </a:spcBef>
              <a:spcAft>
                <a:spcPts val="0"/>
              </a:spcAft>
              <a:buSzPts val="2000"/>
              <a:buNone/>
              <a:defRPr sz="2000" b="1"/>
            </a:lvl2pPr>
            <a:lvl3pPr marL="1371600" lvl="2" indent="-228600" algn="l">
              <a:lnSpc>
                <a:spcPct val="100000"/>
              </a:lnSpc>
              <a:spcBef>
                <a:spcPts val="600"/>
              </a:spcBef>
              <a:spcAft>
                <a:spcPts val="0"/>
              </a:spcAft>
              <a:buSzPts val="1800"/>
              <a:buNone/>
              <a:defRPr sz="1800" b="1"/>
            </a:lvl3pPr>
            <a:lvl4pPr marL="1828800" lvl="3" indent="-228600" algn="l">
              <a:lnSpc>
                <a:spcPct val="100000"/>
              </a:lnSpc>
              <a:spcBef>
                <a:spcPts val="600"/>
              </a:spcBef>
              <a:spcAft>
                <a:spcPts val="0"/>
              </a:spcAft>
              <a:buSzPts val="1600"/>
              <a:buNone/>
              <a:defRPr sz="1600" b="1"/>
            </a:lvl4pPr>
            <a:lvl5pPr marL="2286000" lvl="4" indent="-228600" algn="l">
              <a:lnSpc>
                <a:spcPct val="100000"/>
              </a:lnSpc>
              <a:spcBef>
                <a:spcPts val="600"/>
              </a:spcBef>
              <a:spcAft>
                <a:spcPts val="0"/>
              </a:spcAft>
              <a:buSzPts val="1600"/>
              <a:buNone/>
              <a:defRPr sz="1600" b="1"/>
            </a:lvl5pPr>
            <a:lvl6pPr marL="2743200" lvl="5" indent="-228600" algn="l">
              <a:lnSpc>
                <a:spcPct val="100000"/>
              </a:lnSpc>
              <a:spcBef>
                <a:spcPts val="600"/>
              </a:spcBef>
              <a:spcAft>
                <a:spcPts val="0"/>
              </a:spcAft>
              <a:buSzPts val="1600"/>
              <a:buNone/>
              <a:defRPr sz="1600" b="1"/>
            </a:lvl6pPr>
            <a:lvl7pPr marL="3200400" lvl="6" indent="-228600" algn="l">
              <a:lnSpc>
                <a:spcPct val="100000"/>
              </a:lnSpc>
              <a:spcBef>
                <a:spcPts val="600"/>
              </a:spcBef>
              <a:spcAft>
                <a:spcPts val="0"/>
              </a:spcAft>
              <a:buSzPts val="1600"/>
              <a:buNone/>
              <a:defRPr sz="1600" b="1"/>
            </a:lvl7pPr>
            <a:lvl8pPr marL="3657600" lvl="7" indent="-228600" algn="l">
              <a:lnSpc>
                <a:spcPct val="100000"/>
              </a:lnSpc>
              <a:spcBef>
                <a:spcPts val="600"/>
              </a:spcBef>
              <a:spcAft>
                <a:spcPts val="0"/>
              </a:spcAft>
              <a:buSzPts val="1600"/>
              <a:buNone/>
              <a:defRPr sz="1600" b="1"/>
            </a:lvl8pPr>
            <a:lvl9pPr marL="4114800" lvl="8" indent="-228600" algn="l">
              <a:lnSpc>
                <a:spcPct val="100000"/>
              </a:lnSpc>
              <a:spcBef>
                <a:spcPts val="600"/>
              </a:spcBef>
              <a:spcAft>
                <a:spcPts val="600"/>
              </a:spcAft>
              <a:buSzPts val="1600"/>
              <a:buNone/>
              <a:defRPr sz="1600" b="1"/>
            </a:lvl9pPr>
          </a:lstStyle>
          <a:p>
            <a:endParaRPr/>
          </a:p>
        </p:txBody>
      </p:sp>
      <p:sp>
        <p:nvSpPr>
          <p:cNvPr id="46" name="Google Shape;46;p39"/>
          <p:cNvSpPr txBox="1">
            <a:spLocks noGrp="1"/>
          </p:cNvSpPr>
          <p:nvPr>
            <p:ph type="body" idx="4"/>
          </p:nvPr>
        </p:nvSpPr>
        <p:spPr>
          <a:xfrm>
            <a:off x="6170612" y="3243262"/>
            <a:ext cx="4876801" cy="254793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SzPts val="1800"/>
              <a:buChar char="•"/>
              <a:defRPr sz="1800"/>
            </a:lvl1pPr>
            <a:lvl2pPr marL="914400" lvl="1" indent="-330200" algn="l">
              <a:lnSpc>
                <a:spcPct val="100000"/>
              </a:lnSpc>
              <a:spcBef>
                <a:spcPts val="600"/>
              </a:spcBef>
              <a:spcAft>
                <a:spcPts val="0"/>
              </a:spcAft>
              <a:buSzPts val="1600"/>
              <a:buChar char="•"/>
              <a:defRPr sz="1600"/>
            </a:lvl2pPr>
            <a:lvl3pPr marL="1371600" lvl="2" indent="-317500" algn="l">
              <a:lnSpc>
                <a:spcPct val="100000"/>
              </a:lnSpc>
              <a:spcBef>
                <a:spcPts val="600"/>
              </a:spcBef>
              <a:spcAft>
                <a:spcPts val="0"/>
              </a:spcAft>
              <a:buSzPts val="1400"/>
              <a:buChar char="•"/>
              <a:defRPr sz="1400"/>
            </a:lvl3pPr>
            <a:lvl4pPr marL="1828800" lvl="3" indent="-304800" algn="l">
              <a:lnSpc>
                <a:spcPct val="100000"/>
              </a:lnSpc>
              <a:spcBef>
                <a:spcPts val="600"/>
              </a:spcBef>
              <a:spcAft>
                <a:spcPts val="0"/>
              </a:spcAft>
              <a:buSzPts val="1200"/>
              <a:buChar char="•"/>
              <a:defRPr sz="1200"/>
            </a:lvl4pPr>
            <a:lvl5pPr marL="2286000" lvl="4" indent="-304800" algn="l">
              <a:lnSpc>
                <a:spcPct val="100000"/>
              </a:lnSpc>
              <a:spcBef>
                <a:spcPts val="600"/>
              </a:spcBef>
              <a:spcAft>
                <a:spcPts val="0"/>
              </a:spcAft>
              <a:buSzPts val="1200"/>
              <a:buChar char="•"/>
              <a:defRPr sz="1200"/>
            </a:lvl5pPr>
            <a:lvl6pPr marL="2743200" lvl="5" indent="-304800" algn="l">
              <a:lnSpc>
                <a:spcPct val="100000"/>
              </a:lnSpc>
              <a:spcBef>
                <a:spcPts val="600"/>
              </a:spcBef>
              <a:spcAft>
                <a:spcPts val="0"/>
              </a:spcAft>
              <a:buSzPts val="1200"/>
              <a:buChar char="•"/>
              <a:defRPr sz="1200"/>
            </a:lvl6pPr>
            <a:lvl7pPr marL="3200400" lvl="6" indent="-304800" algn="l">
              <a:lnSpc>
                <a:spcPct val="100000"/>
              </a:lnSpc>
              <a:spcBef>
                <a:spcPts val="600"/>
              </a:spcBef>
              <a:spcAft>
                <a:spcPts val="0"/>
              </a:spcAft>
              <a:buSzPts val="1200"/>
              <a:buChar char="•"/>
              <a:defRPr sz="1200"/>
            </a:lvl7pPr>
            <a:lvl8pPr marL="3657600" lvl="7" indent="-304800" algn="l">
              <a:lnSpc>
                <a:spcPct val="100000"/>
              </a:lnSpc>
              <a:spcBef>
                <a:spcPts val="600"/>
              </a:spcBef>
              <a:spcAft>
                <a:spcPts val="0"/>
              </a:spcAft>
              <a:buSzPts val="1200"/>
              <a:buChar char="•"/>
              <a:defRPr sz="1200"/>
            </a:lvl8pPr>
            <a:lvl9pPr marL="4114800" lvl="8" indent="-304800" algn="l">
              <a:lnSpc>
                <a:spcPct val="100000"/>
              </a:lnSpc>
              <a:spcBef>
                <a:spcPts val="600"/>
              </a:spcBef>
              <a:spcAft>
                <a:spcPts val="600"/>
              </a:spcAft>
              <a:buSzPts val="1200"/>
              <a:buChar char="•"/>
              <a:defRPr sz="1200"/>
            </a:lvl9pPr>
          </a:lstStyle>
          <a:p>
            <a:endParaRPr/>
          </a:p>
        </p:txBody>
      </p:sp>
      <p:sp>
        <p:nvSpPr>
          <p:cNvPr id="47" name="Google Shape;47;p39"/>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39"/>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39"/>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40"/>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40"/>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40"/>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40"/>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41"/>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41"/>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41"/>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9"/>
        <p:cNvGrpSpPr/>
        <p:nvPr/>
      </p:nvGrpSpPr>
      <p:grpSpPr>
        <a:xfrm>
          <a:off x="0" y="0"/>
          <a:ext cx="0" cy="0"/>
          <a:chOff x="0" y="0"/>
          <a:chExt cx="0" cy="0"/>
        </a:xfrm>
      </p:grpSpPr>
      <p:sp>
        <p:nvSpPr>
          <p:cNvPr id="60" name="Google Shape;60;p42"/>
          <p:cNvSpPr txBox="1">
            <a:spLocks noGrp="1"/>
          </p:cNvSpPr>
          <p:nvPr>
            <p:ph type="title"/>
          </p:nvPr>
        </p:nvSpPr>
        <p:spPr>
          <a:xfrm>
            <a:off x="1141411" y="1600200"/>
            <a:ext cx="3549121" cy="13716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2400"/>
              <a:buFont typeface="Century Gothic"/>
              <a:buNone/>
              <a:defRPr sz="2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42"/>
          <p:cNvSpPr txBox="1">
            <a:spLocks noGrp="1"/>
          </p:cNvSpPr>
          <p:nvPr>
            <p:ph type="body" idx="1"/>
          </p:nvPr>
        </p:nvSpPr>
        <p:spPr>
          <a:xfrm>
            <a:off x="5103812" y="609601"/>
            <a:ext cx="5943601" cy="5181600"/>
          </a:xfrm>
          <a:prstGeom prst="rect">
            <a:avLst/>
          </a:prstGeom>
          <a:noFill/>
          <a:ln>
            <a:noFill/>
          </a:ln>
        </p:spPr>
        <p:txBody>
          <a:bodyPr spcFirstLastPara="1" wrap="square" lIns="91425" tIns="45700" rIns="91425" bIns="45700" anchor="ctr" anchorCtr="0">
            <a:normAutofit/>
          </a:bodyPr>
          <a:lstStyle>
            <a:lvl1pPr marL="457200" lvl="0" indent="-355600" algn="l">
              <a:lnSpc>
                <a:spcPct val="100000"/>
              </a:lnSpc>
              <a:spcBef>
                <a:spcPts val="400"/>
              </a:spcBef>
              <a:spcAft>
                <a:spcPts val="0"/>
              </a:spcAft>
              <a:buSzPts val="2000"/>
              <a:buChar char="•"/>
              <a:defRPr sz="2000"/>
            </a:lvl1pPr>
            <a:lvl2pPr marL="914400" lvl="1" indent="-342900" algn="l">
              <a:lnSpc>
                <a:spcPct val="100000"/>
              </a:lnSpc>
              <a:spcBef>
                <a:spcPts val="600"/>
              </a:spcBef>
              <a:spcAft>
                <a:spcPts val="0"/>
              </a:spcAft>
              <a:buSzPts val="1800"/>
              <a:buChar char="•"/>
              <a:defRPr sz="1800"/>
            </a:lvl2pPr>
            <a:lvl3pPr marL="1371600" lvl="2" indent="-330200" algn="l">
              <a:lnSpc>
                <a:spcPct val="100000"/>
              </a:lnSpc>
              <a:spcBef>
                <a:spcPts val="600"/>
              </a:spcBef>
              <a:spcAft>
                <a:spcPts val="0"/>
              </a:spcAft>
              <a:buSzPts val="1600"/>
              <a:buChar char="•"/>
              <a:defRPr sz="1600"/>
            </a:lvl3pPr>
            <a:lvl4pPr marL="1828800" lvl="3" indent="-317500" algn="l">
              <a:lnSpc>
                <a:spcPct val="100000"/>
              </a:lnSpc>
              <a:spcBef>
                <a:spcPts val="600"/>
              </a:spcBef>
              <a:spcAft>
                <a:spcPts val="0"/>
              </a:spcAft>
              <a:buSzPts val="1400"/>
              <a:buChar char="•"/>
              <a:defRPr sz="1400"/>
            </a:lvl4pPr>
            <a:lvl5pPr marL="2286000" lvl="4" indent="-317500" algn="l">
              <a:lnSpc>
                <a:spcPct val="100000"/>
              </a:lnSpc>
              <a:spcBef>
                <a:spcPts val="600"/>
              </a:spcBef>
              <a:spcAft>
                <a:spcPts val="0"/>
              </a:spcAft>
              <a:buSzPts val="1400"/>
              <a:buChar char="•"/>
              <a:defRPr sz="1400"/>
            </a:lvl5pPr>
            <a:lvl6pPr marL="2743200" lvl="5" indent="-317500" algn="l">
              <a:lnSpc>
                <a:spcPct val="100000"/>
              </a:lnSpc>
              <a:spcBef>
                <a:spcPts val="600"/>
              </a:spcBef>
              <a:spcAft>
                <a:spcPts val="0"/>
              </a:spcAft>
              <a:buSzPts val="1400"/>
              <a:buChar char="•"/>
              <a:defRPr sz="1400"/>
            </a:lvl6pPr>
            <a:lvl7pPr marL="3200400" lvl="6" indent="-317500" algn="l">
              <a:lnSpc>
                <a:spcPct val="100000"/>
              </a:lnSpc>
              <a:spcBef>
                <a:spcPts val="600"/>
              </a:spcBef>
              <a:spcAft>
                <a:spcPts val="0"/>
              </a:spcAft>
              <a:buSzPts val="1400"/>
              <a:buChar char="•"/>
              <a:defRPr sz="1400"/>
            </a:lvl7pPr>
            <a:lvl8pPr marL="3657600" lvl="7" indent="-317500" algn="l">
              <a:lnSpc>
                <a:spcPct val="100000"/>
              </a:lnSpc>
              <a:spcBef>
                <a:spcPts val="600"/>
              </a:spcBef>
              <a:spcAft>
                <a:spcPts val="0"/>
              </a:spcAft>
              <a:buSzPts val="1400"/>
              <a:buChar char="•"/>
              <a:defRPr sz="1400"/>
            </a:lvl8pPr>
            <a:lvl9pPr marL="4114800" lvl="8" indent="-317500" algn="l">
              <a:lnSpc>
                <a:spcPct val="100000"/>
              </a:lnSpc>
              <a:spcBef>
                <a:spcPts val="600"/>
              </a:spcBef>
              <a:spcAft>
                <a:spcPts val="600"/>
              </a:spcAft>
              <a:buSzPts val="1400"/>
              <a:buChar char="•"/>
              <a:defRPr sz="1400"/>
            </a:lvl9pPr>
          </a:lstStyle>
          <a:p>
            <a:endParaRPr/>
          </a:p>
        </p:txBody>
      </p:sp>
      <p:sp>
        <p:nvSpPr>
          <p:cNvPr id="62" name="Google Shape;62;p42"/>
          <p:cNvSpPr txBox="1">
            <a:spLocks noGrp="1"/>
          </p:cNvSpPr>
          <p:nvPr>
            <p:ph type="body" idx="2"/>
          </p:nvPr>
        </p:nvSpPr>
        <p:spPr>
          <a:xfrm>
            <a:off x="1141411" y="2971800"/>
            <a:ext cx="3549121" cy="18288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320"/>
              </a:spcBef>
              <a:spcAft>
                <a:spcPts val="0"/>
              </a:spcAft>
              <a:buSzPts val="1600"/>
              <a:buNone/>
              <a:defRPr sz="1600"/>
            </a:lvl1pPr>
            <a:lvl2pPr marL="914400" lvl="1" indent="-228600" algn="l">
              <a:lnSpc>
                <a:spcPct val="100000"/>
              </a:lnSpc>
              <a:spcBef>
                <a:spcPts val="600"/>
              </a:spcBef>
              <a:spcAft>
                <a:spcPts val="0"/>
              </a:spcAft>
              <a:buSzPts val="1200"/>
              <a:buNone/>
              <a:defRPr sz="1200"/>
            </a:lvl2pPr>
            <a:lvl3pPr marL="1371600" lvl="2" indent="-228600" algn="l">
              <a:lnSpc>
                <a:spcPct val="100000"/>
              </a:lnSpc>
              <a:spcBef>
                <a:spcPts val="600"/>
              </a:spcBef>
              <a:spcAft>
                <a:spcPts val="0"/>
              </a:spcAft>
              <a:buSzPts val="1000"/>
              <a:buNone/>
              <a:defRPr sz="1000"/>
            </a:lvl3pPr>
            <a:lvl4pPr marL="1828800" lvl="3" indent="-228600" algn="l">
              <a:lnSpc>
                <a:spcPct val="100000"/>
              </a:lnSpc>
              <a:spcBef>
                <a:spcPts val="600"/>
              </a:spcBef>
              <a:spcAft>
                <a:spcPts val="0"/>
              </a:spcAft>
              <a:buSzPts val="900"/>
              <a:buNone/>
              <a:defRPr sz="900"/>
            </a:lvl4pPr>
            <a:lvl5pPr marL="2286000" lvl="4" indent="-228600" algn="l">
              <a:lnSpc>
                <a:spcPct val="100000"/>
              </a:lnSpc>
              <a:spcBef>
                <a:spcPts val="600"/>
              </a:spcBef>
              <a:spcAft>
                <a:spcPts val="0"/>
              </a:spcAft>
              <a:buSzPts val="900"/>
              <a:buNone/>
              <a:defRPr sz="900"/>
            </a:lvl5pPr>
            <a:lvl6pPr marL="2743200" lvl="5" indent="-228600" algn="l">
              <a:lnSpc>
                <a:spcPct val="100000"/>
              </a:lnSpc>
              <a:spcBef>
                <a:spcPts val="600"/>
              </a:spcBef>
              <a:spcAft>
                <a:spcPts val="0"/>
              </a:spcAft>
              <a:buSzPts val="900"/>
              <a:buNone/>
              <a:defRPr sz="900"/>
            </a:lvl6pPr>
            <a:lvl7pPr marL="3200400" lvl="6" indent="-228600" algn="l">
              <a:lnSpc>
                <a:spcPct val="100000"/>
              </a:lnSpc>
              <a:spcBef>
                <a:spcPts val="600"/>
              </a:spcBef>
              <a:spcAft>
                <a:spcPts val="0"/>
              </a:spcAft>
              <a:buSzPts val="900"/>
              <a:buNone/>
              <a:defRPr sz="900"/>
            </a:lvl7pPr>
            <a:lvl8pPr marL="3657600" lvl="7" indent="-228600" algn="l">
              <a:lnSpc>
                <a:spcPct val="100000"/>
              </a:lnSpc>
              <a:spcBef>
                <a:spcPts val="600"/>
              </a:spcBef>
              <a:spcAft>
                <a:spcPts val="0"/>
              </a:spcAft>
              <a:buSzPts val="900"/>
              <a:buNone/>
              <a:defRPr sz="900"/>
            </a:lvl8pPr>
            <a:lvl9pPr marL="4114800" lvl="8" indent="-228600" algn="l">
              <a:lnSpc>
                <a:spcPct val="100000"/>
              </a:lnSpc>
              <a:spcBef>
                <a:spcPts val="600"/>
              </a:spcBef>
              <a:spcAft>
                <a:spcPts val="600"/>
              </a:spcAft>
              <a:buSzPts val="900"/>
              <a:buNone/>
              <a:defRPr sz="900"/>
            </a:lvl9pPr>
          </a:lstStyle>
          <a:p>
            <a:endParaRPr/>
          </a:p>
        </p:txBody>
      </p:sp>
      <p:sp>
        <p:nvSpPr>
          <p:cNvPr id="63" name="Google Shape;63;p42"/>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42"/>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42"/>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43"/>
          <p:cNvSpPr txBox="1">
            <a:spLocks noGrp="1"/>
          </p:cNvSpPr>
          <p:nvPr>
            <p:ph type="title"/>
          </p:nvPr>
        </p:nvSpPr>
        <p:spPr>
          <a:xfrm>
            <a:off x="1141411" y="1600200"/>
            <a:ext cx="5334001" cy="13716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2800"/>
              <a:buFont typeface="Century Gothic"/>
              <a:buNone/>
              <a:defRPr sz="28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43"/>
          <p:cNvSpPr>
            <a:spLocks noGrp="1"/>
          </p:cNvSpPr>
          <p:nvPr>
            <p:ph type="pic" idx="2"/>
          </p:nvPr>
        </p:nvSpPr>
        <p:spPr>
          <a:xfrm>
            <a:off x="7433733" y="-18288"/>
            <a:ext cx="3276599" cy="6903720"/>
          </a:xfrm>
          <a:prstGeom prst="rect">
            <a:avLst/>
          </a:prstGeom>
          <a:noFill/>
          <a:ln w="38100" cap="flat" cmpd="sng">
            <a:solidFill>
              <a:schemeClr val="dk2"/>
            </a:solidFill>
            <a:prstDash val="solid"/>
            <a:round/>
            <a:headEnd type="none" w="sm" len="sm"/>
            <a:tailEnd type="none" w="sm" len="sm"/>
          </a:ln>
        </p:spPr>
      </p:sp>
      <p:sp>
        <p:nvSpPr>
          <p:cNvPr id="69" name="Google Shape;69;p43"/>
          <p:cNvSpPr txBox="1">
            <a:spLocks noGrp="1"/>
          </p:cNvSpPr>
          <p:nvPr>
            <p:ph type="body" idx="1"/>
          </p:nvPr>
        </p:nvSpPr>
        <p:spPr>
          <a:xfrm>
            <a:off x="1141411" y="2971800"/>
            <a:ext cx="5334001" cy="18288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360"/>
              </a:spcBef>
              <a:spcAft>
                <a:spcPts val="0"/>
              </a:spcAft>
              <a:buSzPts val="1800"/>
              <a:buNone/>
              <a:defRPr sz="1800"/>
            </a:lvl1pPr>
            <a:lvl2pPr marL="914400" lvl="1" indent="-228600" algn="l">
              <a:lnSpc>
                <a:spcPct val="100000"/>
              </a:lnSpc>
              <a:spcBef>
                <a:spcPts val="600"/>
              </a:spcBef>
              <a:spcAft>
                <a:spcPts val="0"/>
              </a:spcAft>
              <a:buSzPts val="1200"/>
              <a:buNone/>
              <a:defRPr sz="1200"/>
            </a:lvl2pPr>
            <a:lvl3pPr marL="1371600" lvl="2" indent="-228600" algn="l">
              <a:lnSpc>
                <a:spcPct val="100000"/>
              </a:lnSpc>
              <a:spcBef>
                <a:spcPts val="600"/>
              </a:spcBef>
              <a:spcAft>
                <a:spcPts val="0"/>
              </a:spcAft>
              <a:buSzPts val="1000"/>
              <a:buNone/>
              <a:defRPr sz="1000"/>
            </a:lvl3pPr>
            <a:lvl4pPr marL="1828800" lvl="3" indent="-228600" algn="l">
              <a:lnSpc>
                <a:spcPct val="100000"/>
              </a:lnSpc>
              <a:spcBef>
                <a:spcPts val="600"/>
              </a:spcBef>
              <a:spcAft>
                <a:spcPts val="0"/>
              </a:spcAft>
              <a:buSzPts val="900"/>
              <a:buNone/>
              <a:defRPr sz="900"/>
            </a:lvl4pPr>
            <a:lvl5pPr marL="2286000" lvl="4" indent="-228600" algn="l">
              <a:lnSpc>
                <a:spcPct val="100000"/>
              </a:lnSpc>
              <a:spcBef>
                <a:spcPts val="600"/>
              </a:spcBef>
              <a:spcAft>
                <a:spcPts val="0"/>
              </a:spcAft>
              <a:buSzPts val="900"/>
              <a:buNone/>
              <a:defRPr sz="900"/>
            </a:lvl5pPr>
            <a:lvl6pPr marL="2743200" lvl="5" indent="-228600" algn="l">
              <a:lnSpc>
                <a:spcPct val="100000"/>
              </a:lnSpc>
              <a:spcBef>
                <a:spcPts val="600"/>
              </a:spcBef>
              <a:spcAft>
                <a:spcPts val="0"/>
              </a:spcAft>
              <a:buSzPts val="900"/>
              <a:buNone/>
              <a:defRPr sz="900"/>
            </a:lvl6pPr>
            <a:lvl7pPr marL="3200400" lvl="6" indent="-228600" algn="l">
              <a:lnSpc>
                <a:spcPct val="100000"/>
              </a:lnSpc>
              <a:spcBef>
                <a:spcPts val="600"/>
              </a:spcBef>
              <a:spcAft>
                <a:spcPts val="0"/>
              </a:spcAft>
              <a:buSzPts val="900"/>
              <a:buNone/>
              <a:defRPr sz="900"/>
            </a:lvl7pPr>
            <a:lvl8pPr marL="3657600" lvl="7" indent="-228600" algn="l">
              <a:lnSpc>
                <a:spcPct val="100000"/>
              </a:lnSpc>
              <a:spcBef>
                <a:spcPts val="600"/>
              </a:spcBef>
              <a:spcAft>
                <a:spcPts val="0"/>
              </a:spcAft>
              <a:buSzPts val="900"/>
              <a:buNone/>
              <a:defRPr sz="900"/>
            </a:lvl8pPr>
            <a:lvl9pPr marL="4114800" lvl="8" indent="-228600" algn="l">
              <a:lnSpc>
                <a:spcPct val="100000"/>
              </a:lnSpc>
              <a:spcBef>
                <a:spcPts val="600"/>
              </a:spcBef>
              <a:spcAft>
                <a:spcPts val="600"/>
              </a:spcAft>
              <a:buSzPts val="900"/>
              <a:buNone/>
              <a:defRPr sz="900"/>
            </a:lvl9pPr>
          </a:lstStyle>
          <a:p>
            <a:endParaRPr/>
          </a:p>
        </p:txBody>
      </p:sp>
      <p:sp>
        <p:nvSpPr>
          <p:cNvPr id="70" name="Google Shape;70;p43"/>
          <p:cNvSpPr txBox="1">
            <a:spLocks noGrp="1"/>
          </p:cNvSpPr>
          <p:nvPr>
            <p:ph type="dt" idx="10"/>
          </p:nvPr>
        </p:nvSpPr>
        <p:spPr>
          <a:xfrm>
            <a:off x="6399212" y="5883275"/>
            <a:ext cx="9144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3"/>
          <p:cNvSpPr txBox="1">
            <a:spLocks noGrp="1"/>
          </p:cNvSpPr>
          <p:nvPr>
            <p:ph type="ftr" idx="11"/>
          </p:nvPr>
        </p:nvSpPr>
        <p:spPr>
          <a:xfrm>
            <a:off x="1141412" y="5883275"/>
            <a:ext cx="5105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43"/>
          <p:cNvSpPr txBox="1">
            <a:spLocks noGrp="1"/>
          </p:cNvSpPr>
          <p:nvPr>
            <p:ph type="sldNum" idx="12"/>
          </p:nvPr>
        </p:nvSpPr>
        <p:spPr>
          <a:xfrm>
            <a:off x="10742612" y="5883275"/>
            <a:ext cx="3225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9"/>
        <p:cNvGrpSpPr/>
        <p:nvPr/>
      </p:nvGrpSpPr>
      <p:grpSpPr>
        <a:xfrm>
          <a:off x="0" y="0"/>
          <a:ext cx="0" cy="0"/>
          <a:chOff x="0" y="0"/>
          <a:chExt cx="0" cy="0"/>
        </a:xfrm>
      </p:grpSpPr>
      <p:sp>
        <p:nvSpPr>
          <p:cNvPr id="10" name="Google Shape;10;p34"/>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marR="0" lvl="0" algn="l" rtl="0">
              <a:lnSpc>
                <a:spcPct val="100000"/>
              </a:lnSpc>
              <a:spcBef>
                <a:spcPts val="0"/>
              </a:spcBef>
              <a:spcAft>
                <a:spcPts val="0"/>
              </a:spcAft>
              <a:buClr>
                <a:schemeClr val="lt1"/>
              </a:buClr>
              <a:buSzPts val="3200"/>
              <a:buFont typeface="Century Gothic"/>
              <a:buNone/>
              <a:defRPr sz="32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9pPr>
          </a:lstStyle>
          <a:p>
            <a:endParaRPr/>
          </a:p>
        </p:txBody>
      </p:sp>
      <p:sp>
        <p:nvSpPr>
          <p:cNvPr id="11" name="Google Shape;11;p34"/>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lvl1pPr marL="457200" marR="0" lvl="0" indent="-355600" algn="l" rtl="0">
              <a:lnSpc>
                <a:spcPct val="100000"/>
              </a:lnSpc>
              <a:spcBef>
                <a:spcPts val="400"/>
              </a:spcBef>
              <a:spcAft>
                <a:spcPts val="0"/>
              </a:spcAft>
              <a:buClr>
                <a:schemeClr val="lt1"/>
              </a:buClr>
              <a:buSzPts val="2000"/>
              <a:buFont typeface="Arial"/>
              <a:buChar char="•"/>
              <a:defRPr sz="2000" b="0" i="0" u="none" strike="noStrike" cap="small">
                <a:solidFill>
                  <a:schemeClr val="lt1"/>
                </a:solidFill>
                <a:latin typeface="Century Gothic"/>
                <a:ea typeface="Century Gothic"/>
                <a:cs typeface="Century Gothic"/>
                <a:sym typeface="Century Gothic"/>
              </a:defRPr>
            </a:lvl1pPr>
            <a:lvl2pPr marL="914400" marR="0" lvl="1" indent="-342900" algn="l" rtl="0">
              <a:lnSpc>
                <a:spcPct val="100000"/>
              </a:lnSpc>
              <a:spcBef>
                <a:spcPts val="600"/>
              </a:spcBef>
              <a:spcAft>
                <a:spcPts val="0"/>
              </a:spcAft>
              <a:buClr>
                <a:schemeClr val="lt1"/>
              </a:buClr>
              <a:buSzPts val="1800"/>
              <a:buFont typeface="Arial"/>
              <a:buChar char="•"/>
              <a:defRPr sz="1800" b="0" i="0" u="none" strike="noStrike" cap="small">
                <a:solidFill>
                  <a:schemeClr val="lt1"/>
                </a:solidFill>
                <a:latin typeface="Century Gothic"/>
                <a:ea typeface="Century Gothic"/>
                <a:cs typeface="Century Gothic"/>
                <a:sym typeface="Century Gothic"/>
              </a:defRPr>
            </a:lvl2pPr>
            <a:lvl3pPr marL="1371600" marR="0" lvl="2" indent="-330200" algn="l" rtl="0">
              <a:lnSpc>
                <a:spcPct val="100000"/>
              </a:lnSpc>
              <a:spcBef>
                <a:spcPts val="600"/>
              </a:spcBef>
              <a:spcAft>
                <a:spcPts val="0"/>
              </a:spcAft>
              <a:buClr>
                <a:schemeClr val="lt1"/>
              </a:buClr>
              <a:buSzPts val="1600"/>
              <a:buFont typeface="Arial"/>
              <a:buChar char="•"/>
              <a:defRPr sz="1600" b="0" i="0" u="none" strike="noStrike" cap="small">
                <a:solidFill>
                  <a:schemeClr val="lt1"/>
                </a:solidFill>
                <a:latin typeface="Century Gothic"/>
                <a:ea typeface="Century Gothic"/>
                <a:cs typeface="Century Gothic"/>
                <a:sym typeface="Century Gothic"/>
              </a:defRPr>
            </a:lvl3pPr>
            <a:lvl4pPr marL="1828800" marR="0" lvl="3" indent="-317500" algn="l" rtl="0">
              <a:lnSpc>
                <a:spcPct val="100000"/>
              </a:lnSpc>
              <a:spcBef>
                <a:spcPts val="600"/>
              </a:spcBef>
              <a:spcAft>
                <a:spcPts val="0"/>
              </a:spcAft>
              <a:buClr>
                <a:schemeClr val="lt1"/>
              </a:buClr>
              <a:buSzPts val="1400"/>
              <a:buFont typeface="Arial"/>
              <a:buChar char="•"/>
              <a:defRPr sz="1400" b="0" i="0" u="none" strike="noStrike" cap="small">
                <a:solidFill>
                  <a:schemeClr val="lt1"/>
                </a:solidFill>
                <a:latin typeface="Century Gothic"/>
                <a:ea typeface="Century Gothic"/>
                <a:cs typeface="Century Gothic"/>
                <a:sym typeface="Century Gothic"/>
              </a:defRPr>
            </a:lvl4pPr>
            <a:lvl5pPr marL="2286000" marR="0" lvl="4" indent="-317500" algn="l" rtl="0">
              <a:lnSpc>
                <a:spcPct val="100000"/>
              </a:lnSpc>
              <a:spcBef>
                <a:spcPts val="600"/>
              </a:spcBef>
              <a:spcAft>
                <a:spcPts val="0"/>
              </a:spcAft>
              <a:buClr>
                <a:schemeClr val="lt1"/>
              </a:buClr>
              <a:buSzPts val="1400"/>
              <a:buFont typeface="Arial"/>
              <a:buChar char="•"/>
              <a:defRPr sz="1400" b="0" i="0" u="none" strike="noStrike" cap="small">
                <a:solidFill>
                  <a:schemeClr val="lt1"/>
                </a:solidFill>
                <a:latin typeface="Century Gothic"/>
                <a:ea typeface="Century Gothic"/>
                <a:cs typeface="Century Gothic"/>
                <a:sym typeface="Century Gothic"/>
              </a:defRPr>
            </a:lvl5pPr>
            <a:lvl6pPr marL="2743200" marR="0" lvl="5" indent="-304800" algn="l" rtl="0">
              <a:lnSpc>
                <a:spcPct val="100000"/>
              </a:lnSpc>
              <a:spcBef>
                <a:spcPts val="600"/>
              </a:spcBef>
              <a:spcAft>
                <a:spcPts val="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6pPr>
            <a:lvl7pPr marL="3200400" marR="0" lvl="6" indent="-304800" algn="l" rtl="0">
              <a:lnSpc>
                <a:spcPct val="100000"/>
              </a:lnSpc>
              <a:spcBef>
                <a:spcPts val="600"/>
              </a:spcBef>
              <a:spcAft>
                <a:spcPts val="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7pPr>
            <a:lvl8pPr marL="3657600" marR="0" lvl="7" indent="-304800" algn="l" rtl="0">
              <a:lnSpc>
                <a:spcPct val="100000"/>
              </a:lnSpc>
              <a:spcBef>
                <a:spcPts val="600"/>
              </a:spcBef>
              <a:spcAft>
                <a:spcPts val="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8pPr>
            <a:lvl9pPr marL="4114800" marR="0" lvl="8" indent="-304800" algn="l" rtl="0">
              <a:lnSpc>
                <a:spcPct val="100000"/>
              </a:lnSpc>
              <a:spcBef>
                <a:spcPts val="600"/>
              </a:spcBef>
              <a:spcAft>
                <a:spcPts val="60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9pPr>
          </a:lstStyle>
          <a:p>
            <a:endParaRPr/>
          </a:p>
        </p:txBody>
      </p:sp>
      <p:sp>
        <p:nvSpPr>
          <p:cNvPr id="12" name="Google Shape;12;p34"/>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900" b="1" i="0" u="none" strike="noStrike" cap="none">
                <a:solidFill>
                  <a:srgbClr val="BFBFBF"/>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3" name="Google Shape;13;p34"/>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900" b="1" i="0" u="none" strike="noStrike" cap="none">
                <a:solidFill>
                  <a:srgbClr val="BFBFBF"/>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4" name="Google Shape;14;p34"/>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900"/>
              <a:buFont typeface="Arial"/>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pic>
        <p:nvPicPr>
          <p:cNvPr id="15" name="Google Shape;15;p34" descr="A black and white logo&#10;&#10;Description automatically generated"/>
          <p:cNvPicPr preferRelativeResize="0"/>
          <p:nvPr/>
        </p:nvPicPr>
        <p:blipFill rotWithShape="1">
          <a:blip r:embed="rId20">
            <a:alphaModFix/>
          </a:blip>
          <a:srcRect/>
          <a:stretch/>
        </p:blipFill>
        <p:spPr>
          <a:xfrm>
            <a:off x="11055910" y="0"/>
            <a:ext cx="1136090" cy="131673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thehacker.recipes/" TargetMode="External"/><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hyperlink" Target="https://app.hackthebox.com/machines/Cicada" TargetMode="External"/><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hyperlink" Target="https://www.thehacker.recipes/" TargetMode="External"/><Relationship Id="rId2" Type="http://schemas.openxmlformats.org/officeDocument/2006/relationships/notesSlide" Target="../notesSlides/notesSlide43.xml"/><Relationship Id="rId1" Type="http://schemas.openxmlformats.org/officeDocument/2006/relationships/slideLayout" Target="../slideLayouts/slideLayout1.xml"/><Relationship Id="rId5" Type="http://schemas.openxmlformats.org/officeDocument/2006/relationships/hyperlink" Target="https://github.com/infosecn1nja/AD-Attack-Defense" TargetMode="External"/><Relationship Id="rId4" Type="http://schemas.openxmlformats.org/officeDocument/2006/relationships/hyperlink" Target="https://book.hacktricks.wiki/en/index.html"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g33780c9f261_0_252"/>
          <p:cNvPicPr preferRelativeResize="0"/>
          <p:nvPr/>
        </p:nvPicPr>
        <p:blipFill>
          <a:blip r:embed="rId3">
            <a:alphaModFix/>
          </a:blip>
          <a:stretch>
            <a:fillRect/>
          </a:stretch>
        </p:blipFill>
        <p:spPr>
          <a:xfrm>
            <a:off x="0" y="0"/>
            <a:ext cx="12192000" cy="6858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g33780c9f261_0_51"/>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Alternatives for LDAP</a:t>
            </a:r>
            <a:endParaRPr/>
          </a:p>
        </p:txBody>
      </p:sp>
      <p:sp>
        <p:nvSpPr>
          <p:cNvPr id="200" name="Google Shape;200;g33780c9f261_0_51"/>
          <p:cNvSpPr txBox="1">
            <a:spLocks noGrp="1"/>
          </p:cNvSpPr>
          <p:nvPr>
            <p:ph type="body" idx="1"/>
          </p:nvPr>
        </p:nvSpPr>
        <p:spPr>
          <a:xfrm>
            <a:off x="1141425" y="1878375"/>
            <a:ext cx="9906000" cy="3912900"/>
          </a:xfrm>
          <a:prstGeom prst="rect">
            <a:avLst/>
          </a:prstGeom>
        </p:spPr>
        <p:txBody>
          <a:bodyPr spcFirstLastPara="1" wrap="square" lIns="91425" tIns="45700" rIns="91425" bIns="45700" anchor="ctr" anchorCtr="0">
            <a:normAutofit/>
          </a:bodyPr>
          <a:lstStyle/>
          <a:p>
            <a:pPr marL="0" lvl="0" indent="0" algn="l" rtl="0">
              <a:spcBef>
                <a:spcPts val="360"/>
              </a:spcBef>
              <a:spcAft>
                <a:spcPts val="0"/>
              </a:spcAft>
              <a:buNone/>
            </a:pPr>
            <a:r>
              <a:rPr lang="en-GB" sz="3100"/>
              <a:t>Ldap has loads of tools. I would HIGHLY recommend using nxc but if you want to be quirky and unique:</a:t>
            </a:r>
            <a:endParaRPr sz="3100"/>
          </a:p>
          <a:p>
            <a:pPr marL="457200" lvl="0" indent="-425450" algn="l" rtl="0">
              <a:spcBef>
                <a:spcPts val="360"/>
              </a:spcBef>
              <a:spcAft>
                <a:spcPts val="0"/>
              </a:spcAft>
              <a:buSzPts val="3100"/>
              <a:buChar char="-"/>
            </a:pPr>
            <a:r>
              <a:rPr lang="en-GB" sz="3100"/>
              <a:t>Ldapsearch</a:t>
            </a:r>
            <a:endParaRPr sz="3100"/>
          </a:p>
          <a:p>
            <a:pPr marL="457200" lvl="0" indent="-425450" algn="l" rtl="0">
              <a:spcBef>
                <a:spcPts val="0"/>
              </a:spcBef>
              <a:spcAft>
                <a:spcPts val="0"/>
              </a:spcAft>
              <a:buSzPts val="3100"/>
              <a:buChar char="-"/>
            </a:pPr>
            <a:r>
              <a:rPr lang="en-GB" sz="3100"/>
              <a:t>ldeep</a:t>
            </a:r>
            <a:endParaRPr sz="3100"/>
          </a:p>
          <a:p>
            <a:pPr marL="457200" lvl="0" indent="-425450" algn="l" rtl="0">
              <a:spcBef>
                <a:spcPts val="0"/>
              </a:spcBef>
              <a:spcAft>
                <a:spcPts val="0"/>
              </a:spcAft>
              <a:buSzPts val="3100"/>
              <a:buChar char="-"/>
            </a:pPr>
            <a:r>
              <a:rPr lang="en-GB" sz="3100"/>
              <a:t>Ntlmrelayx</a:t>
            </a:r>
            <a:endParaRPr sz="3100"/>
          </a:p>
          <a:p>
            <a:pPr marL="457200" lvl="0" indent="-425450" algn="l" rtl="0">
              <a:spcBef>
                <a:spcPts val="0"/>
              </a:spcBef>
              <a:spcAft>
                <a:spcPts val="0"/>
              </a:spcAft>
              <a:buSzPts val="3100"/>
              <a:buChar char="-"/>
            </a:pPr>
            <a:r>
              <a:rPr lang="en-GB" sz="3100"/>
              <a:t>Python’s LDAP module (custom scripts)</a:t>
            </a:r>
            <a:endParaRPr sz="31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g33780c9f261_0_58"/>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SMB</a:t>
            </a:r>
            <a:endParaRPr/>
          </a:p>
        </p:txBody>
      </p:sp>
      <p:sp>
        <p:nvSpPr>
          <p:cNvPr id="207" name="Google Shape;207;g33780c9f261_0_58"/>
          <p:cNvSpPr txBox="1">
            <a:spLocks noGrp="1"/>
          </p:cNvSpPr>
          <p:nvPr>
            <p:ph type="body" idx="1"/>
          </p:nvPr>
        </p:nvSpPr>
        <p:spPr>
          <a:xfrm>
            <a:off x="1141425" y="1988550"/>
            <a:ext cx="9906000" cy="3802800"/>
          </a:xfrm>
          <a:prstGeom prst="rect">
            <a:avLst/>
          </a:prstGeom>
        </p:spPr>
        <p:txBody>
          <a:bodyPr spcFirstLastPara="1" wrap="square" lIns="91425" tIns="45700" rIns="91425" bIns="45700" anchor="ctr" anchorCtr="0">
            <a:normAutofit/>
          </a:bodyPr>
          <a:lstStyle/>
          <a:p>
            <a:pPr marL="0" lvl="0" indent="0" algn="l" rtl="0">
              <a:spcBef>
                <a:spcPts val="360"/>
              </a:spcBef>
              <a:spcAft>
                <a:spcPts val="0"/>
              </a:spcAft>
              <a:buNone/>
            </a:pPr>
            <a:r>
              <a:rPr lang="en-GB" sz="2900"/>
              <a:t>You can use nxc to enumerate SMB as well. This is the most common method of initial enumeration of a domain controller</a:t>
            </a:r>
            <a:endParaRPr sz="2900"/>
          </a:p>
          <a:p>
            <a:pPr marL="0" lvl="0" indent="0" algn="l" rtl="0">
              <a:spcBef>
                <a:spcPts val="360"/>
              </a:spcBef>
              <a:spcAft>
                <a:spcPts val="0"/>
              </a:spcAft>
              <a:buNone/>
            </a:pPr>
            <a:endParaRPr sz="2900"/>
          </a:p>
          <a:p>
            <a:pPr marL="0" lvl="0" indent="0" algn="l" rtl="0">
              <a:spcBef>
                <a:spcPts val="360"/>
              </a:spcBef>
              <a:spcAft>
                <a:spcPts val="0"/>
              </a:spcAft>
              <a:buNone/>
            </a:pPr>
            <a:r>
              <a:rPr lang="en-GB" sz="2900"/>
              <a:t>You can also use smbclient to directly connect to the SMB share and use it as intended</a:t>
            </a:r>
            <a:endParaRPr sz="2900"/>
          </a:p>
          <a:p>
            <a:pPr marL="0" lvl="0" indent="0" algn="l" rtl="0">
              <a:spcBef>
                <a:spcPts val="360"/>
              </a:spcBef>
              <a:spcAft>
                <a:spcPts val="0"/>
              </a:spcAft>
              <a:buNone/>
            </a:pPr>
            <a:endParaRPr sz="2900"/>
          </a:p>
          <a:p>
            <a:pPr marL="0" lvl="0" indent="0" algn="l" rtl="0">
              <a:spcBef>
                <a:spcPts val="360"/>
              </a:spcBef>
              <a:spcAft>
                <a:spcPts val="0"/>
              </a:spcAft>
              <a:buNone/>
            </a:pPr>
            <a:r>
              <a:rPr lang="en-GB" sz="2900"/>
              <a:t>smbclient //&lt;IP&gt;/&lt;share_name&gt; -U username</a:t>
            </a:r>
            <a:endParaRPr sz="29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g33780c9f261_0_64"/>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SMB</a:t>
            </a:r>
            <a:endParaRPr/>
          </a:p>
        </p:txBody>
      </p:sp>
      <p:pic>
        <p:nvPicPr>
          <p:cNvPr id="214" name="Google Shape;214;g33780c9f261_0_64"/>
          <p:cNvPicPr preferRelativeResize="0"/>
          <p:nvPr/>
        </p:nvPicPr>
        <p:blipFill>
          <a:blip r:embed="rId3">
            <a:alphaModFix/>
          </a:blip>
          <a:stretch>
            <a:fillRect/>
          </a:stretch>
        </p:blipFill>
        <p:spPr>
          <a:xfrm>
            <a:off x="888325" y="2074850"/>
            <a:ext cx="10415338" cy="4038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g33780c9f261_0_71"/>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Things to look for (initially)</a:t>
            </a:r>
            <a:endParaRPr/>
          </a:p>
        </p:txBody>
      </p:sp>
      <p:sp>
        <p:nvSpPr>
          <p:cNvPr id="221" name="Google Shape;221;g33780c9f261_0_71"/>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457200" lvl="0" indent="-419100" algn="l" rtl="0">
              <a:spcBef>
                <a:spcPts val="360"/>
              </a:spcBef>
              <a:spcAft>
                <a:spcPts val="0"/>
              </a:spcAft>
              <a:buSzPts val="3000"/>
              <a:buChar char="-"/>
            </a:pPr>
            <a:r>
              <a:rPr lang="en-GB" sz="3000"/>
              <a:t>Readable file shares? - may contain user credentials</a:t>
            </a:r>
            <a:endParaRPr sz="3000"/>
          </a:p>
          <a:p>
            <a:pPr marL="457200" lvl="0" indent="-419100" algn="l" rtl="0">
              <a:spcBef>
                <a:spcPts val="0"/>
              </a:spcBef>
              <a:spcAft>
                <a:spcPts val="0"/>
              </a:spcAft>
              <a:buSzPts val="3000"/>
              <a:buChar char="-"/>
            </a:pPr>
            <a:r>
              <a:rPr lang="en-GB" sz="3000"/>
              <a:t>Can you enumerate users via rid-bruting (TBE) or –users?</a:t>
            </a:r>
            <a:endParaRPr sz="3000"/>
          </a:p>
          <a:p>
            <a:pPr marL="457200" lvl="0" indent="-419100" algn="l" rtl="0">
              <a:spcBef>
                <a:spcPts val="0"/>
              </a:spcBef>
              <a:spcAft>
                <a:spcPts val="0"/>
              </a:spcAft>
              <a:buSzPts val="3000"/>
              <a:buChar char="-"/>
            </a:pPr>
            <a:r>
              <a:rPr lang="en-GB" sz="3000"/>
              <a:t>Leaky DCs (domain name, DC name, clock skew etc)</a:t>
            </a:r>
            <a:endParaRPr sz="3000"/>
          </a:p>
          <a:p>
            <a:pPr marL="457200" lvl="0" indent="-419100" algn="l" rtl="0">
              <a:spcBef>
                <a:spcPts val="0"/>
              </a:spcBef>
              <a:spcAft>
                <a:spcPts val="0"/>
              </a:spcAft>
              <a:buSzPts val="3000"/>
              <a:buChar char="-"/>
            </a:pPr>
            <a:r>
              <a:rPr lang="en-GB" sz="3000"/>
              <a:t>Can you authenticate as guest?</a:t>
            </a:r>
            <a:endParaRPr sz="3000"/>
          </a:p>
          <a:p>
            <a:pPr marL="457200" lvl="0" indent="-419100" algn="l" rtl="0">
              <a:spcBef>
                <a:spcPts val="0"/>
              </a:spcBef>
              <a:spcAft>
                <a:spcPts val="0"/>
              </a:spcAft>
              <a:buSzPts val="3000"/>
              <a:buChar char="-"/>
            </a:pPr>
            <a:r>
              <a:rPr lang="en-GB" sz="3000"/>
              <a:t>Any user metadata (Failed login attempts, password last set, AD description field)</a:t>
            </a:r>
            <a:endParaRPr sz="30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g33780c9f261_0_77"/>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Some useful nxc commands</a:t>
            </a:r>
            <a:endParaRPr/>
          </a:p>
        </p:txBody>
      </p:sp>
      <p:pic>
        <p:nvPicPr>
          <p:cNvPr id="228" name="Google Shape;228;g33780c9f261_0_77"/>
          <p:cNvPicPr preferRelativeResize="0"/>
          <p:nvPr/>
        </p:nvPicPr>
        <p:blipFill>
          <a:blip r:embed="rId3">
            <a:alphaModFix/>
          </a:blip>
          <a:stretch>
            <a:fillRect/>
          </a:stretch>
        </p:blipFill>
        <p:spPr>
          <a:xfrm>
            <a:off x="0" y="2455174"/>
            <a:ext cx="12191998" cy="2980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g33780c9f261_0_84"/>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rid-bruting</a:t>
            </a:r>
            <a:endParaRPr/>
          </a:p>
        </p:txBody>
      </p:sp>
      <p:sp>
        <p:nvSpPr>
          <p:cNvPr id="235" name="Google Shape;235;g33780c9f261_0_84"/>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0" lvl="0" indent="0" algn="l" rtl="0">
              <a:spcBef>
                <a:spcPts val="360"/>
              </a:spcBef>
              <a:spcAft>
                <a:spcPts val="0"/>
              </a:spcAft>
              <a:buNone/>
            </a:pPr>
            <a:r>
              <a:rPr lang="en-GB" sz="2900"/>
              <a:t>Every user/group in AD has a SID (Security Identifier)</a:t>
            </a:r>
            <a:endParaRPr sz="2900"/>
          </a:p>
          <a:p>
            <a:pPr marL="0" lvl="0" indent="0" algn="l" rtl="0">
              <a:spcBef>
                <a:spcPts val="360"/>
              </a:spcBef>
              <a:spcAft>
                <a:spcPts val="0"/>
              </a:spcAft>
              <a:buNone/>
            </a:pPr>
            <a:r>
              <a:rPr lang="en-GB" sz="2900"/>
              <a:t>Looks a bit like this:</a:t>
            </a:r>
            <a:endParaRPr sz="2900"/>
          </a:p>
          <a:p>
            <a:pPr marL="0" lvl="0" indent="0" algn="l" rtl="0">
              <a:spcBef>
                <a:spcPts val="360"/>
              </a:spcBef>
              <a:spcAft>
                <a:spcPts val="0"/>
              </a:spcAft>
              <a:buClr>
                <a:schemeClr val="dk1"/>
              </a:buClr>
              <a:buSzPts val="1100"/>
              <a:buFont typeface="Arial"/>
              <a:buNone/>
            </a:pPr>
            <a:r>
              <a:rPr lang="en-GB" sz="2900"/>
              <a:t>S-1-5-21-1180699209-877415012-3182924384-1004</a:t>
            </a:r>
            <a:endParaRPr sz="2900"/>
          </a:p>
          <a:p>
            <a:pPr marL="0" lvl="0" indent="0" algn="l" rtl="0">
              <a:spcBef>
                <a:spcPts val="360"/>
              </a:spcBef>
              <a:spcAft>
                <a:spcPts val="0"/>
              </a:spcAft>
              <a:buNone/>
            </a:pPr>
            <a:endParaRPr sz="29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g33780c9f261_0_91"/>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Breakdown of a SID</a:t>
            </a:r>
            <a:endParaRPr/>
          </a:p>
        </p:txBody>
      </p:sp>
      <p:sp>
        <p:nvSpPr>
          <p:cNvPr id="242" name="Google Shape;242;g33780c9f261_0_91"/>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0" lvl="0" indent="0" algn="l" rtl="0">
              <a:spcBef>
                <a:spcPts val="360"/>
              </a:spcBef>
              <a:spcAft>
                <a:spcPts val="0"/>
              </a:spcAft>
              <a:buClr>
                <a:schemeClr val="dk1"/>
              </a:buClr>
              <a:buSzPts val="1100"/>
              <a:buFont typeface="Arial"/>
              <a:buNone/>
            </a:pPr>
            <a:r>
              <a:rPr lang="en-GB" sz="2400"/>
              <a:t>S-1-5-21-1180699209-877415012-3182924384-1004</a:t>
            </a:r>
            <a:endParaRPr sz="2400"/>
          </a:p>
          <a:p>
            <a:pPr marL="0" lvl="0" indent="0" algn="l" rtl="0">
              <a:spcBef>
                <a:spcPts val="360"/>
              </a:spcBef>
              <a:spcAft>
                <a:spcPts val="0"/>
              </a:spcAft>
              <a:buNone/>
            </a:pPr>
            <a:endParaRPr sz="2400"/>
          </a:p>
          <a:p>
            <a:pPr marL="0" lvl="0" indent="0" algn="l" rtl="0">
              <a:spcBef>
                <a:spcPts val="360"/>
              </a:spcBef>
              <a:spcAft>
                <a:spcPts val="0"/>
              </a:spcAft>
              <a:buNone/>
            </a:pPr>
            <a:r>
              <a:rPr lang="en-GB" sz="2400"/>
              <a:t>S - Indicates it is a SID</a:t>
            </a:r>
            <a:endParaRPr sz="2400"/>
          </a:p>
          <a:p>
            <a:pPr marL="0" lvl="0" indent="0" algn="l" rtl="0">
              <a:spcBef>
                <a:spcPts val="360"/>
              </a:spcBef>
              <a:spcAft>
                <a:spcPts val="0"/>
              </a:spcAft>
              <a:buNone/>
            </a:pPr>
            <a:r>
              <a:rPr lang="en-GB" sz="2400"/>
              <a:t>1 - SID version identification number</a:t>
            </a:r>
            <a:endParaRPr sz="2400"/>
          </a:p>
          <a:p>
            <a:pPr marL="0" lvl="0" indent="0" algn="l" rtl="0">
              <a:spcBef>
                <a:spcPts val="360"/>
              </a:spcBef>
              <a:spcAft>
                <a:spcPts val="0"/>
              </a:spcAft>
              <a:buNone/>
            </a:pPr>
            <a:r>
              <a:rPr lang="en-GB" sz="2400"/>
              <a:t>5 - Identifier Authority</a:t>
            </a:r>
            <a:endParaRPr sz="2400"/>
          </a:p>
          <a:p>
            <a:pPr marL="0" lvl="0" indent="0" algn="l" rtl="0">
              <a:spcBef>
                <a:spcPts val="360"/>
              </a:spcBef>
              <a:spcAft>
                <a:spcPts val="0"/>
              </a:spcAft>
              <a:buNone/>
            </a:pPr>
            <a:r>
              <a:rPr lang="en-GB" sz="2400"/>
              <a:t>21-1180699209-877415012-3182924384 - Domain or Computer identifier</a:t>
            </a:r>
            <a:endParaRPr sz="2400"/>
          </a:p>
          <a:p>
            <a:pPr marL="0" lvl="0" indent="0" algn="l" rtl="0">
              <a:spcBef>
                <a:spcPts val="360"/>
              </a:spcBef>
              <a:spcAft>
                <a:spcPts val="0"/>
              </a:spcAft>
              <a:buNone/>
            </a:pPr>
            <a:r>
              <a:rPr lang="en-GB" sz="2400"/>
              <a:t>1004 - RID (Relative ID)</a:t>
            </a: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g33780c9f261_0_99"/>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rid-bruting</a:t>
            </a:r>
            <a:endParaRPr/>
          </a:p>
        </p:txBody>
      </p:sp>
      <p:sp>
        <p:nvSpPr>
          <p:cNvPr id="249" name="Google Shape;249;g33780c9f261_0_99"/>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fontScale="92500" lnSpcReduction="20000"/>
          </a:bodyPr>
          <a:lstStyle/>
          <a:p>
            <a:pPr marL="0" lvl="0" indent="0" algn="l" rtl="0">
              <a:spcBef>
                <a:spcPts val="360"/>
              </a:spcBef>
              <a:spcAft>
                <a:spcPts val="0"/>
              </a:spcAft>
              <a:buNone/>
            </a:pPr>
            <a:r>
              <a:rPr lang="en-GB" sz="3600"/>
              <a:t>Each account / group has a unique SID and RID (sorta)</a:t>
            </a:r>
            <a:endParaRPr sz="3600"/>
          </a:p>
          <a:p>
            <a:pPr marL="0" lvl="0" indent="0" algn="l" rtl="0">
              <a:spcBef>
                <a:spcPts val="360"/>
              </a:spcBef>
              <a:spcAft>
                <a:spcPts val="0"/>
              </a:spcAft>
              <a:buNone/>
            </a:pPr>
            <a:r>
              <a:rPr lang="en-GB" sz="3600"/>
              <a:t>RIDs are sequential and some are static. For example:</a:t>
            </a:r>
            <a:endParaRPr sz="3600"/>
          </a:p>
          <a:p>
            <a:pPr marL="0" lvl="0" indent="0" algn="l" rtl="0">
              <a:spcBef>
                <a:spcPts val="360"/>
              </a:spcBef>
              <a:spcAft>
                <a:spcPts val="0"/>
              </a:spcAft>
              <a:buNone/>
            </a:pPr>
            <a:r>
              <a:rPr lang="en-GB" sz="3600"/>
              <a:t>Administrator will always have a RID of 500</a:t>
            </a:r>
            <a:endParaRPr sz="3600"/>
          </a:p>
          <a:p>
            <a:pPr marL="0" lvl="0" indent="0" algn="l" rtl="0">
              <a:spcBef>
                <a:spcPts val="360"/>
              </a:spcBef>
              <a:spcAft>
                <a:spcPts val="0"/>
              </a:spcAft>
              <a:buNone/>
            </a:pPr>
            <a:r>
              <a:rPr lang="en-GB" sz="3600"/>
              <a:t>As RIDs are sequential, these can be bruteforced to identify valid accounts / groups!</a:t>
            </a:r>
            <a:endParaRPr sz="3600"/>
          </a:p>
          <a:p>
            <a:pPr marL="0" lvl="0" indent="0" algn="l" rtl="0">
              <a:spcBef>
                <a:spcPts val="360"/>
              </a:spcBef>
              <a:spcAft>
                <a:spcPts val="0"/>
              </a:spcAft>
              <a:buNone/>
            </a:pPr>
            <a:endParaRPr sz="3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g33780c9f261_0_105"/>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Rid-bruting conditions</a:t>
            </a:r>
            <a:endParaRPr/>
          </a:p>
        </p:txBody>
      </p:sp>
      <p:sp>
        <p:nvSpPr>
          <p:cNvPr id="256" name="Google Shape;256;g33780c9f261_0_105"/>
          <p:cNvSpPr txBox="1">
            <a:spLocks noGrp="1"/>
          </p:cNvSpPr>
          <p:nvPr>
            <p:ph type="body" idx="1"/>
          </p:nvPr>
        </p:nvSpPr>
        <p:spPr>
          <a:xfrm>
            <a:off x="1141413" y="1866899"/>
            <a:ext cx="9906000" cy="3124200"/>
          </a:xfrm>
          <a:prstGeom prst="rect">
            <a:avLst/>
          </a:prstGeom>
        </p:spPr>
        <p:txBody>
          <a:bodyPr spcFirstLastPara="1" wrap="square" lIns="91425" tIns="45700" rIns="91425" bIns="45700" anchor="ctr" anchorCtr="0">
            <a:normAutofit/>
          </a:bodyPr>
          <a:lstStyle/>
          <a:p>
            <a:pPr marL="457200" lvl="0" indent="-406400" algn="l" rtl="0">
              <a:spcBef>
                <a:spcPts val="360"/>
              </a:spcBef>
              <a:spcAft>
                <a:spcPts val="0"/>
              </a:spcAft>
              <a:buSzPts val="2800"/>
              <a:buChar char="-"/>
            </a:pPr>
            <a:r>
              <a:rPr lang="en-GB" sz="2800"/>
              <a:t>You must have read access to IPC$ (SMB Share)</a:t>
            </a:r>
            <a:endParaRPr sz="2800"/>
          </a:p>
          <a:p>
            <a:pPr marL="457200" lvl="0" indent="-406400" algn="l" rtl="0">
              <a:spcBef>
                <a:spcPts val="0"/>
              </a:spcBef>
              <a:spcAft>
                <a:spcPts val="0"/>
              </a:spcAft>
              <a:buSzPts val="2800"/>
              <a:buChar char="-"/>
            </a:pPr>
            <a:r>
              <a:rPr lang="en-GB" sz="2800"/>
              <a:t>You must be able to authenticate as Guest (at bare minimum)</a:t>
            </a:r>
            <a:endParaRPr sz="2800"/>
          </a:p>
          <a:p>
            <a:pPr marL="457200" lvl="0" indent="-406400" algn="l" rtl="0">
              <a:spcBef>
                <a:spcPts val="0"/>
              </a:spcBef>
              <a:spcAft>
                <a:spcPts val="0"/>
              </a:spcAft>
              <a:buSzPts val="2800"/>
              <a:buChar char="-"/>
            </a:pPr>
            <a:r>
              <a:rPr lang="en-GB" sz="2800"/>
              <a:t>You must be able to interact with RPC (can test with rpcclient if you wish)</a:t>
            </a:r>
            <a:endParaRPr sz="2800"/>
          </a:p>
          <a:p>
            <a:pPr marL="457200" lvl="0" indent="-406400" algn="l" rtl="0">
              <a:spcBef>
                <a:spcPts val="0"/>
              </a:spcBef>
              <a:spcAft>
                <a:spcPts val="0"/>
              </a:spcAft>
              <a:buSzPts val="2800"/>
              <a:buChar char="-"/>
            </a:pPr>
            <a:r>
              <a:rPr lang="en-GB" sz="2800"/>
              <a:t>Easiest way to check if you can rid-brute is just attempt it</a:t>
            </a:r>
            <a:endParaRPr sz="2800"/>
          </a:p>
          <a:p>
            <a:pPr marL="457200" lvl="0" indent="-406400" algn="l" rtl="0">
              <a:spcBef>
                <a:spcPts val="0"/>
              </a:spcBef>
              <a:spcAft>
                <a:spcPts val="0"/>
              </a:spcAft>
              <a:buSzPts val="2800"/>
              <a:buChar char="-"/>
            </a:pPr>
            <a:r>
              <a:rPr lang="en-GB" sz="2800"/>
              <a:t>This will give you an output of usernames that you can then use to perform further enumeration attacks</a:t>
            </a:r>
            <a:endParaRPr sz="2800"/>
          </a:p>
        </p:txBody>
      </p:sp>
      <p:pic>
        <p:nvPicPr>
          <p:cNvPr id="257" name="Google Shape;257;g33780c9f261_0_105"/>
          <p:cNvPicPr preferRelativeResize="0"/>
          <p:nvPr/>
        </p:nvPicPr>
        <p:blipFill>
          <a:blip r:embed="rId3">
            <a:alphaModFix/>
          </a:blip>
          <a:stretch>
            <a:fillRect/>
          </a:stretch>
        </p:blipFill>
        <p:spPr>
          <a:xfrm>
            <a:off x="851575" y="5571676"/>
            <a:ext cx="11211825" cy="7716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33780c9f261_0_112"/>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Bloodhound</a:t>
            </a:r>
            <a:endParaRPr/>
          </a:p>
        </p:txBody>
      </p:sp>
      <p:sp>
        <p:nvSpPr>
          <p:cNvPr id="264" name="Google Shape;264;g33780c9f261_0_112"/>
          <p:cNvSpPr txBox="1">
            <a:spLocks noGrp="1"/>
          </p:cNvSpPr>
          <p:nvPr>
            <p:ph type="body" idx="1"/>
          </p:nvPr>
        </p:nvSpPr>
        <p:spPr>
          <a:xfrm>
            <a:off x="1143000" y="1910125"/>
            <a:ext cx="9906000" cy="4046400"/>
          </a:xfrm>
          <a:prstGeom prst="rect">
            <a:avLst/>
          </a:prstGeom>
        </p:spPr>
        <p:txBody>
          <a:bodyPr spcFirstLastPara="1" wrap="square" lIns="91425" tIns="45700" rIns="91425" bIns="45700" anchor="ctr" anchorCtr="0">
            <a:normAutofit fontScale="92500"/>
          </a:bodyPr>
          <a:lstStyle/>
          <a:p>
            <a:pPr marL="457200" lvl="0" indent="-440055" algn="l" rtl="0">
              <a:spcBef>
                <a:spcPts val="360"/>
              </a:spcBef>
              <a:spcAft>
                <a:spcPts val="0"/>
              </a:spcAft>
              <a:buSzPct val="100000"/>
              <a:buChar char="•"/>
            </a:pPr>
            <a:r>
              <a:rPr lang="en-GB" sz="3600"/>
              <a:t>Bloodhound is amazing</a:t>
            </a:r>
            <a:endParaRPr sz="3600"/>
          </a:p>
          <a:p>
            <a:pPr marL="457200" lvl="0" indent="-440055" algn="l" rtl="0">
              <a:spcBef>
                <a:spcPts val="0"/>
              </a:spcBef>
              <a:spcAft>
                <a:spcPts val="0"/>
              </a:spcAft>
              <a:buSzPct val="100000"/>
              <a:buChar char="•"/>
            </a:pPr>
            <a:r>
              <a:rPr lang="en-GB" sz="3600"/>
              <a:t>It does a load of enumeration for you and puts it in graphical format to make it easy for you to analyse</a:t>
            </a:r>
            <a:endParaRPr sz="3600"/>
          </a:p>
          <a:p>
            <a:pPr marL="457200" lvl="0" indent="-440055" algn="l" rtl="0">
              <a:spcBef>
                <a:spcPts val="0"/>
              </a:spcBef>
              <a:spcAft>
                <a:spcPts val="0"/>
              </a:spcAft>
              <a:buSzPct val="100000"/>
              <a:buChar char="•"/>
            </a:pPr>
            <a:r>
              <a:rPr lang="en-GB" sz="3600"/>
              <a:t>The issue? You need to run a bloodhound collector which either means you need terminal access to a domain joined machine OR valid domain credentials</a:t>
            </a:r>
            <a:endParaRPr sz="3600"/>
          </a:p>
          <a:p>
            <a:pPr marL="457200" lvl="0" indent="0" algn="l" rtl="0">
              <a:spcBef>
                <a:spcPts val="360"/>
              </a:spcBef>
              <a:spcAft>
                <a:spcPts val="0"/>
              </a:spcAft>
              <a:buNone/>
            </a:pPr>
            <a:endParaRPr sz="3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1" descr="A blue square logo with white text&#10;&#10;Description automatically generated"/>
          <p:cNvPicPr preferRelativeResize="0"/>
          <p:nvPr/>
        </p:nvPicPr>
        <p:blipFill rotWithShape="1">
          <a:blip r:embed="rId3">
            <a:alphaModFix/>
          </a:blip>
          <a:srcRect/>
          <a:stretch/>
        </p:blipFill>
        <p:spPr>
          <a:xfrm>
            <a:off x="0" y="567495"/>
            <a:ext cx="12192000" cy="572301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g33780c9f261_0_118"/>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Bloodhound vs Sharphound</a:t>
            </a:r>
            <a:endParaRPr/>
          </a:p>
        </p:txBody>
      </p:sp>
      <p:sp>
        <p:nvSpPr>
          <p:cNvPr id="271" name="Google Shape;271;g33780c9f261_0_118"/>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457200" lvl="0" indent="-387350" algn="l" rtl="0">
              <a:spcBef>
                <a:spcPts val="360"/>
              </a:spcBef>
              <a:spcAft>
                <a:spcPts val="0"/>
              </a:spcAft>
              <a:buSzPts val="2500"/>
              <a:buChar char="•"/>
            </a:pPr>
            <a:r>
              <a:rPr lang="en-GB" sz="2500"/>
              <a:t>There is a (semi) important distinction</a:t>
            </a:r>
            <a:endParaRPr sz="2500"/>
          </a:p>
          <a:p>
            <a:pPr marL="457200" lvl="0" indent="-387350" algn="l" rtl="0">
              <a:spcBef>
                <a:spcPts val="0"/>
              </a:spcBef>
              <a:spcAft>
                <a:spcPts val="0"/>
              </a:spcAft>
              <a:buSzPts val="2500"/>
              <a:buChar char="•"/>
            </a:pPr>
            <a:r>
              <a:rPr lang="en-GB" sz="2500"/>
              <a:t>Bloodhound is the GUI that you use for analysis</a:t>
            </a:r>
            <a:endParaRPr sz="2500"/>
          </a:p>
          <a:p>
            <a:pPr marL="457200" lvl="0" indent="-387350" algn="l" rtl="0">
              <a:spcBef>
                <a:spcPts val="0"/>
              </a:spcBef>
              <a:spcAft>
                <a:spcPts val="0"/>
              </a:spcAft>
              <a:buSzPts val="2500"/>
              <a:buChar char="•"/>
            </a:pPr>
            <a:r>
              <a:rPr lang="en-GB" sz="2500"/>
              <a:t>Sharphound is the collector*</a:t>
            </a:r>
            <a:endParaRPr sz="2500"/>
          </a:p>
          <a:p>
            <a:pPr marL="457200" lvl="0" indent="-387350" algn="l" rtl="0">
              <a:spcBef>
                <a:spcPts val="0"/>
              </a:spcBef>
              <a:spcAft>
                <a:spcPts val="0"/>
              </a:spcAft>
              <a:buSzPts val="2500"/>
              <a:buChar char="•"/>
            </a:pPr>
            <a:r>
              <a:rPr lang="en-GB" sz="2500"/>
              <a:t>Don’t get them mixed up!</a:t>
            </a:r>
            <a:endParaRPr sz="2500"/>
          </a:p>
          <a:p>
            <a:pPr marL="0" lvl="0" indent="0" algn="l" rtl="0">
              <a:spcBef>
                <a:spcPts val="360"/>
              </a:spcBef>
              <a:spcAft>
                <a:spcPts val="0"/>
              </a:spcAft>
              <a:buNone/>
            </a:pPr>
            <a:endParaRPr sz="2500"/>
          </a:p>
          <a:p>
            <a:pPr marL="0" lvl="0" indent="0" algn="l" rtl="0">
              <a:spcBef>
                <a:spcPts val="360"/>
              </a:spcBef>
              <a:spcAft>
                <a:spcPts val="0"/>
              </a:spcAft>
              <a:buNone/>
            </a:pPr>
            <a:r>
              <a:rPr lang="en-GB" sz="2500"/>
              <a:t>* you also have bloodhound-python which is the linux based injector that you need domain creds for, sharphound is all windows based</a:t>
            </a:r>
            <a:endParaRPr sz="2500"/>
          </a:p>
        </p:txBody>
      </p:sp>
      <p:pic>
        <p:nvPicPr>
          <p:cNvPr id="272" name="Google Shape;272;g33780c9f261_0_118"/>
          <p:cNvPicPr preferRelativeResize="0"/>
          <p:nvPr/>
        </p:nvPicPr>
        <p:blipFill>
          <a:blip r:embed="rId3">
            <a:alphaModFix/>
          </a:blip>
          <a:stretch>
            <a:fillRect/>
          </a:stretch>
        </p:blipFill>
        <p:spPr>
          <a:xfrm>
            <a:off x="1141425" y="5943599"/>
            <a:ext cx="9725025" cy="4381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g33780c9f261_0_124"/>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Bloodhound screenshot</a:t>
            </a:r>
            <a:endParaRPr/>
          </a:p>
        </p:txBody>
      </p:sp>
      <p:pic>
        <p:nvPicPr>
          <p:cNvPr id="279" name="Google Shape;279;g33780c9f261_0_124"/>
          <p:cNvPicPr preferRelativeResize="0"/>
          <p:nvPr/>
        </p:nvPicPr>
        <p:blipFill>
          <a:blip r:embed="rId3">
            <a:alphaModFix/>
          </a:blip>
          <a:stretch>
            <a:fillRect/>
          </a:stretch>
        </p:blipFill>
        <p:spPr>
          <a:xfrm>
            <a:off x="970513" y="1863675"/>
            <a:ext cx="10250982" cy="48306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g33780c9f261_0_130"/>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Attacks / Exploitation</a:t>
            </a:r>
            <a:endParaRPr/>
          </a:p>
        </p:txBody>
      </p:sp>
      <p:sp>
        <p:nvSpPr>
          <p:cNvPr id="286" name="Google Shape;286;g33780c9f261_0_130"/>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0" lvl="0" indent="0" algn="l" rtl="0">
              <a:spcBef>
                <a:spcPts val="360"/>
              </a:spcBef>
              <a:spcAft>
                <a:spcPts val="0"/>
              </a:spcAft>
              <a:buNone/>
            </a:pPr>
            <a:r>
              <a:rPr lang="en-GB" sz="3200"/>
              <a:t>Too many to count so we’ll go over the highlights</a:t>
            </a:r>
            <a:endParaRPr sz="3200"/>
          </a:p>
          <a:p>
            <a:pPr marL="0" lvl="0" indent="0" algn="l" rtl="0">
              <a:spcBef>
                <a:spcPts val="360"/>
              </a:spcBef>
              <a:spcAft>
                <a:spcPts val="0"/>
              </a:spcAft>
              <a:buNone/>
            </a:pPr>
            <a:r>
              <a:rPr lang="en-GB" sz="3200"/>
              <a:t>Most of the commands / attacks we’re looking at here can be found on </a:t>
            </a:r>
            <a:r>
              <a:rPr lang="en-GB" sz="3200" u="sng">
                <a:solidFill>
                  <a:schemeClr val="hlink"/>
                </a:solidFill>
                <a:hlinkClick r:id="rId3"/>
              </a:rPr>
              <a:t>https://thehacker.recipes/</a:t>
            </a:r>
            <a:r>
              <a:rPr lang="en-GB" sz="3200"/>
              <a:t> it’s an amazing resource, please use it.</a:t>
            </a:r>
            <a:endParaRPr sz="3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g33780c9f261_0_138"/>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ASREPRoasting</a:t>
            </a:r>
            <a:endParaRPr/>
          </a:p>
        </p:txBody>
      </p:sp>
      <p:sp>
        <p:nvSpPr>
          <p:cNvPr id="293" name="Google Shape;293;g33780c9f261_0_138"/>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lnSpcReduction="10000"/>
          </a:bodyPr>
          <a:lstStyle/>
          <a:p>
            <a:pPr marL="0" lvl="0" indent="0" algn="l" rtl="0">
              <a:spcBef>
                <a:spcPts val="360"/>
              </a:spcBef>
              <a:spcAft>
                <a:spcPts val="0"/>
              </a:spcAft>
              <a:buNone/>
            </a:pPr>
            <a:r>
              <a:rPr lang="en-GB" sz="2900"/>
              <a:t>Exploits an issue with Kerberos pre-authentication (don’t worry too much how this works, idk either)</a:t>
            </a:r>
            <a:endParaRPr sz="2900"/>
          </a:p>
          <a:p>
            <a:pPr marL="0" lvl="0" indent="0" algn="l" rtl="0">
              <a:spcBef>
                <a:spcPts val="360"/>
              </a:spcBef>
              <a:spcAft>
                <a:spcPts val="0"/>
              </a:spcAft>
              <a:buNone/>
            </a:pPr>
            <a:r>
              <a:rPr lang="en-GB" sz="2900"/>
              <a:t>Allows you to steal an encrypted response to an account with pre-authentication disabled. The response is encrypted with the accounts password hash therefore you can attempt to crack the hash by using tools such as hashcat. </a:t>
            </a:r>
            <a:endParaRPr sz="2900"/>
          </a:p>
          <a:p>
            <a:pPr marL="0" lvl="0" indent="0" algn="l" rtl="0">
              <a:spcBef>
                <a:spcPts val="360"/>
              </a:spcBef>
              <a:spcAft>
                <a:spcPts val="0"/>
              </a:spcAft>
              <a:buNone/>
            </a:pPr>
            <a:r>
              <a:rPr lang="en-GB" sz="2900"/>
              <a:t>You can use Impacket to perform this attack</a:t>
            </a:r>
            <a:endParaRPr sz="2900"/>
          </a:p>
        </p:txBody>
      </p:sp>
      <p:pic>
        <p:nvPicPr>
          <p:cNvPr id="294" name="Google Shape;294;g33780c9f261_0_138"/>
          <p:cNvPicPr preferRelativeResize="0"/>
          <p:nvPr/>
        </p:nvPicPr>
        <p:blipFill>
          <a:blip r:embed="rId3">
            <a:alphaModFix/>
          </a:blip>
          <a:stretch>
            <a:fillRect/>
          </a:stretch>
        </p:blipFill>
        <p:spPr>
          <a:xfrm>
            <a:off x="2086325" y="5791199"/>
            <a:ext cx="7353300" cy="6000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g33780c9f261_0_145"/>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Kerberoasting</a:t>
            </a:r>
            <a:endParaRPr/>
          </a:p>
        </p:txBody>
      </p:sp>
      <p:sp>
        <p:nvSpPr>
          <p:cNvPr id="301" name="Google Shape;301;g33780c9f261_0_145"/>
          <p:cNvSpPr txBox="1">
            <a:spLocks noGrp="1"/>
          </p:cNvSpPr>
          <p:nvPr>
            <p:ph type="body" idx="1"/>
          </p:nvPr>
        </p:nvSpPr>
        <p:spPr>
          <a:xfrm>
            <a:off x="1143000" y="1172300"/>
            <a:ext cx="9906000" cy="4659900"/>
          </a:xfrm>
          <a:prstGeom prst="rect">
            <a:avLst/>
          </a:prstGeom>
        </p:spPr>
        <p:txBody>
          <a:bodyPr spcFirstLastPara="1" wrap="square" lIns="91425" tIns="45700" rIns="91425" bIns="45700" anchor="ctr" anchorCtr="0">
            <a:normAutofit/>
          </a:bodyPr>
          <a:lstStyle/>
          <a:p>
            <a:pPr marL="457200" lvl="0" indent="-393700" algn="l" rtl="0">
              <a:spcBef>
                <a:spcPts val="360"/>
              </a:spcBef>
              <a:spcAft>
                <a:spcPts val="0"/>
              </a:spcAft>
              <a:buSzPts val="2600"/>
              <a:buChar char="•"/>
            </a:pPr>
            <a:r>
              <a:rPr lang="en-GB" sz="2600"/>
              <a:t>Similar to ASREPRoasting except exploits an issue with Service Principal Names (SPNs)</a:t>
            </a:r>
            <a:endParaRPr sz="2600"/>
          </a:p>
          <a:p>
            <a:pPr marL="457200" lvl="0" indent="-393700" algn="l" rtl="0">
              <a:spcBef>
                <a:spcPts val="0"/>
              </a:spcBef>
              <a:spcAft>
                <a:spcPts val="0"/>
              </a:spcAft>
              <a:buSzPts val="2600"/>
              <a:buChar char="•"/>
            </a:pPr>
            <a:r>
              <a:rPr lang="en-GB" sz="2600"/>
              <a:t>SPNs are set on accounts that perform a service such as a sql server account (known as service accounts)</a:t>
            </a:r>
            <a:endParaRPr sz="2600"/>
          </a:p>
          <a:p>
            <a:pPr marL="457200" lvl="0" indent="-393700" algn="l" rtl="0">
              <a:spcBef>
                <a:spcPts val="0"/>
              </a:spcBef>
              <a:spcAft>
                <a:spcPts val="0"/>
              </a:spcAft>
              <a:buSzPts val="2600"/>
              <a:buChar char="•"/>
            </a:pPr>
            <a:r>
              <a:rPr lang="en-GB" sz="2600"/>
              <a:t>They are commonly prefixed or suffixed with svc</a:t>
            </a:r>
            <a:endParaRPr sz="2600"/>
          </a:p>
          <a:p>
            <a:pPr marL="457200" lvl="0" indent="-393700" algn="l" rtl="0">
              <a:spcBef>
                <a:spcPts val="0"/>
              </a:spcBef>
              <a:spcAft>
                <a:spcPts val="0"/>
              </a:spcAft>
              <a:buSzPts val="2600"/>
              <a:buChar char="•"/>
            </a:pPr>
            <a:r>
              <a:rPr lang="en-GB" sz="2600"/>
              <a:t>To perform a Kerberoast you need a authenticated session so Kerberoasting is good for lateral movement</a:t>
            </a:r>
            <a:endParaRPr sz="2600"/>
          </a:p>
          <a:p>
            <a:pPr marL="457200" lvl="0" indent="-393700" algn="l" rtl="0">
              <a:spcBef>
                <a:spcPts val="0"/>
              </a:spcBef>
              <a:spcAft>
                <a:spcPts val="0"/>
              </a:spcAft>
              <a:buSzPts val="2600"/>
              <a:buChar char="•"/>
            </a:pPr>
            <a:r>
              <a:rPr lang="en-GB" sz="2600"/>
              <a:t>Kerberoasting can also be performed with Impacket</a:t>
            </a:r>
            <a:endParaRPr sz="2600"/>
          </a:p>
        </p:txBody>
      </p:sp>
      <p:pic>
        <p:nvPicPr>
          <p:cNvPr id="302" name="Google Shape;302;g33780c9f261_0_145"/>
          <p:cNvPicPr preferRelativeResize="0"/>
          <p:nvPr/>
        </p:nvPicPr>
        <p:blipFill>
          <a:blip r:embed="rId3">
            <a:alphaModFix/>
          </a:blip>
          <a:stretch>
            <a:fillRect/>
          </a:stretch>
        </p:blipFill>
        <p:spPr>
          <a:xfrm>
            <a:off x="1784800" y="5757450"/>
            <a:ext cx="7941400" cy="9540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g33780c9f261_0_152"/>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Pass-The-Hash</a:t>
            </a:r>
            <a:endParaRPr/>
          </a:p>
        </p:txBody>
      </p:sp>
      <p:sp>
        <p:nvSpPr>
          <p:cNvPr id="309" name="Google Shape;309;g33780c9f261_0_152"/>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0" lvl="0" indent="0" algn="l" rtl="0">
              <a:spcBef>
                <a:spcPts val="360"/>
              </a:spcBef>
              <a:spcAft>
                <a:spcPts val="0"/>
              </a:spcAft>
              <a:buNone/>
            </a:pPr>
            <a:r>
              <a:rPr lang="en-GB" sz="2700"/>
              <a:t>Briefly mentioned last week, you can authenticate with just a users hash rather than needing to know the password. This is due to the way the challenge system works with NTLM authentication.</a:t>
            </a:r>
            <a:endParaRPr sz="2700"/>
          </a:p>
          <a:p>
            <a:pPr marL="0" lvl="0" indent="0" algn="l" rtl="0">
              <a:spcBef>
                <a:spcPts val="360"/>
              </a:spcBef>
              <a:spcAft>
                <a:spcPts val="0"/>
              </a:spcAft>
              <a:buNone/>
            </a:pPr>
            <a:endParaRPr sz="2700"/>
          </a:p>
          <a:p>
            <a:pPr marL="0" lvl="0" indent="0" algn="l" rtl="0">
              <a:spcBef>
                <a:spcPts val="360"/>
              </a:spcBef>
              <a:spcAft>
                <a:spcPts val="0"/>
              </a:spcAft>
              <a:buNone/>
            </a:pPr>
            <a:r>
              <a:rPr lang="en-GB" sz="2700"/>
              <a:t>Most tools such as nxc and evil-winrm come with PTH options.</a:t>
            </a:r>
            <a:endParaRPr sz="2700"/>
          </a:p>
        </p:txBody>
      </p:sp>
      <p:pic>
        <p:nvPicPr>
          <p:cNvPr id="310" name="Google Shape;310;g33780c9f261_0_152"/>
          <p:cNvPicPr preferRelativeResize="0"/>
          <p:nvPr/>
        </p:nvPicPr>
        <p:blipFill>
          <a:blip r:embed="rId3">
            <a:alphaModFix/>
          </a:blip>
          <a:stretch>
            <a:fillRect/>
          </a:stretch>
        </p:blipFill>
        <p:spPr>
          <a:xfrm>
            <a:off x="1141425" y="5518626"/>
            <a:ext cx="10223775" cy="6125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g33780c9f261_0_159"/>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Pass-The-Ticket / Pass-The-Cache</a:t>
            </a:r>
            <a:endParaRPr/>
          </a:p>
        </p:txBody>
      </p:sp>
      <p:sp>
        <p:nvSpPr>
          <p:cNvPr id="317" name="Google Shape;317;g33780c9f261_0_159"/>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0" lvl="0" indent="0" algn="l" rtl="0">
              <a:spcBef>
                <a:spcPts val="360"/>
              </a:spcBef>
              <a:spcAft>
                <a:spcPts val="0"/>
              </a:spcAft>
              <a:buNone/>
            </a:pPr>
            <a:r>
              <a:rPr lang="en-GB" sz="2900"/>
              <a:t>Pass the ticket is when a cached or forged Kerberos ticket is used to authenticate with services</a:t>
            </a:r>
            <a:endParaRPr sz="2900"/>
          </a:p>
          <a:p>
            <a:pPr marL="0" lvl="0" indent="0" algn="l" rtl="0">
              <a:spcBef>
                <a:spcPts val="360"/>
              </a:spcBef>
              <a:spcAft>
                <a:spcPts val="0"/>
              </a:spcAft>
              <a:buNone/>
            </a:pPr>
            <a:r>
              <a:rPr lang="en-GB" sz="2900"/>
              <a:t>Cached tickets can be found in things such as LSASS which can be dumped using tools like Mimikatz</a:t>
            </a:r>
            <a:endParaRPr sz="2900"/>
          </a:p>
          <a:p>
            <a:pPr marL="0" lvl="0" indent="0" algn="l" rtl="0">
              <a:spcBef>
                <a:spcPts val="360"/>
              </a:spcBef>
              <a:spcAft>
                <a:spcPts val="0"/>
              </a:spcAft>
              <a:buNone/>
            </a:pPr>
            <a:r>
              <a:rPr lang="en-GB" sz="2900"/>
              <a:t>Pass-The-Cache is the same attack but using the UNIX style ccache files instead of windows style tickets</a:t>
            </a:r>
            <a:endParaRPr sz="29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g33780c9f261_0_165"/>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LSASS</a:t>
            </a:r>
            <a:endParaRPr/>
          </a:p>
        </p:txBody>
      </p:sp>
      <p:sp>
        <p:nvSpPr>
          <p:cNvPr id="324" name="Google Shape;324;g33780c9f261_0_165"/>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0" lvl="0" indent="0" algn="l" rtl="0">
              <a:spcBef>
                <a:spcPts val="360"/>
              </a:spcBef>
              <a:spcAft>
                <a:spcPts val="0"/>
              </a:spcAft>
              <a:buNone/>
            </a:pPr>
            <a:r>
              <a:rPr lang="en-GB" sz="2600"/>
              <a:t>The LSASS service contains live credentials and tickets for users authenticated with the system. These cannot be remotely dumped therefore you will need a foothold on the machine to do this. There are easier ways of stealing creds if you have high enough privileges to do so.</a:t>
            </a:r>
            <a:endParaRPr sz="2600"/>
          </a:p>
          <a:p>
            <a:pPr marL="0" lvl="0" indent="0" algn="l" rtl="0">
              <a:spcBef>
                <a:spcPts val="360"/>
              </a:spcBef>
              <a:spcAft>
                <a:spcPts val="0"/>
              </a:spcAft>
              <a:buNone/>
            </a:pPr>
            <a:endParaRPr sz="2600"/>
          </a:p>
          <a:p>
            <a:pPr marL="0" lvl="0" indent="0" algn="l" rtl="0">
              <a:spcBef>
                <a:spcPts val="360"/>
              </a:spcBef>
              <a:spcAft>
                <a:spcPts val="0"/>
              </a:spcAft>
              <a:buNone/>
            </a:pPr>
            <a:r>
              <a:rPr lang="en-GB" sz="2600"/>
              <a:t>LSASS dumping is more useful in a real life scenario than CTFs.</a:t>
            </a:r>
            <a:endParaRPr sz="26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g33780c9f261_0_171"/>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SAM and LSA dumping</a:t>
            </a:r>
            <a:endParaRPr/>
          </a:p>
        </p:txBody>
      </p:sp>
      <p:sp>
        <p:nvSpPr>
          <p:cNvPr id="331" name="Google Shape;331;g33780c9f261_0_171"/>
          <p:cNvSpPr txBox="1">
            <a:spLocks noGrp="1"/>
          </p:cNvSpPr>
          <p:nvPr>
            <p:ph type="body" idx="1"/>
          </p:nvPr>
        </p:nvSpPr>
        <p:spPr>
          <a:xfrm>
            <a:off x="1141425" y="1881550"/>
            <a:ext cx="9906000" cy="4440000"/>
          </a:xfrm>
          <a:prstGeom prst="rect">
            <a:avLst/>
          </a:prstGeom>
        </p:spPr>
        <p:txBody>
          <a:bodyPr spcFirstLastPara="1" wrap="square" lIns="91425" tIns="45700" rIns="91425" bIns="45700" anchor="ctr" anchorCtr="0">
            <a:normAutofit/>
          </a:bodyPr>
          <a:lstStyle/>
          <a:p>
            <a:pPr marL="457200" lvl="0" indent="-393700" algn="l" rtl="0">
              <a:spcBef>
                <a:spcPts val="360"/>
              </a:spcBef>
              <a:spcAft>
                <a:spcPts val="0"/>
              </a:spcAft>
              <a:buSzPts val="2600"/>
              <a:buChar char="-"/>
            </a:pPr>
            <a:r>
              <a:rPr lang="en-GB" sz="2600"/>
              <a:t>SAM, SYSTEM, SECURITY</a:t>
            </a:r>
            <a:endParaRPr sz="2600"/>
          </a:p>
          <a:p>
            <a:pPr marL="457200" lvl="0" indent="-393700" algn="l" rtl="0">
              <a:spcBef>
                <a:spcPts val="0"/>
              </a:spcBef>
              <a:spcAft>
                <a:spcPts val="0"/>
              </a:spcAft>
              <a:buSzPts val="2600"/>
              <a:buChar char="-"/>
            </a:pPr>
            <a:r>
              <a:rPr lang="en-GB" sz="2600"/>
              <a:t>Registry keys (HKLM\SAM, HKLM\SYSTEM, HKLM\SECURITY</a:t>
            </a:r>
            <a:endParaRPr sz="2600"/>
          </a:p>
          <a:p>
            <a:pPr marL="457200" lvl="0" indent="-393700" algn="l" rtl="0">
              <a:spcBef>
                <a:spcPts val="0"/>
              </a:spcBef>
              <a:spcAft>
                <a:spcPts val="0"/>
              </a:spcAft>
              <a:buSzPts val="2600"/>
              <a:buChar char="-"/>
            </a:pPr>
            <a:r>
              <a:rPr lang="en-GB" sz="2600"/>
              <a:t>SAM contains locally cached credentials (known as SAM Secrets)</a:t>
            </a:r>
            <a:endParaRPr sz="2600"/>
          </a:p>
          <a:p>
            <a:pPr marL="457200" lvl="0" indent="-393700" algn="l" rtl="0">
              <a:spcBef>
                <a:spcPts val="0"/>
              </a:spcBef>
              <a:spcAft>
                <a:spcPts val="0"/>
              </a:spcAft>
              <a:buSzPts val="2600"/>
              <a:buChar char="-"/>
            </a:pPr>
            <a:r>
              <a:rPr lang="en-GB" sz="2600"/>
              <a:t>SECURITY contains domain cached credentials (LSA Secrets)</a:t>
            </a:r>
            <a:endParaRPr sz="2600"/>
          </a:p>
          <a:p>
            <a:pPr marL="457200" lvl="0" indent="-393700" algn="l" rtl="0">
              <a:spcBef>
                <a:spcPts val="0"/>
              </a:spcBef>
              <a:spcAft>
                <a:spcPts val="0"/>
              </a:spcAft>
              <a:buSzPts val="2600"/>
              <a:buChar char="-"/>
            </a:pPr>
            <a:r>
              <a:rPr lang="en-GB" sz="2600"/>
              <a:t>SYSTEM contains enough information to decrypt SAM and LSA secrets</a:t>
            </a:r>
            <a:endParaRPr sz="2600"/>
          </a:p>
          <a:p>
            <a:pPr marL="457200" lvl="0" indent="-393700" algn="l" rtl="0">
              <a:spcBef>
                <a:spcPts val="0"/>
              </a:spcBef>
              <a:spcAft>
                <a:spcPts val="0"/>
              </a:spcAft>
              <a:buSzPts val="2600"/>
              <a:buChar char="-"/>
            </a:pPr>
            <a:r>
              <a:rPr lang="en-GB" sz="2600"/>
              <a:t>In order to steal these secrets different levels of permissions are needed</a:t>
            </a:r>
            <a:endParaRPr sz="2600"/>
          </a:p>
          <a:p>
            <a:pPr marL="457200" lvl="0" indent="-393700" algn="l" rtl="0">
              <a:spcBef>
                <a:spcPts val="0"/>
              </a:spcBef>
              <a:spcAft>
                <a:spcPts val="0"/>
              </a:spcAft>
              <a:buSzPts val="2600"/>
              <a:buChar char="-"/>
            </a:pPr>
            <a:r>
              <a:rPr lang="en-GB" sz="2600"/>
              <a:t>To steal SAM/LSA secrets you need SeBackupPrivilege or be an administrator.</a:t>
            </a:r>
            <a:endParaRPr sz="26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g33780c9f261_0_177"/>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SAM and LSA dumping</a:t>
            </a:r>
            <a:endParaRPr/>
          </a:p>
        </p:txBody>
      </p:sp>
      <p:pic>
        <p:nvPicPr>
          <p:cNvPr id="338" name="Google Shape;338;g33780c9f261_0_177"/>
          <p:cNvPicPr preferRelativeResize="0"/>
          <p:nvPr/>
        </p:nvPicPr>
        <p:blipFill>
          <a:blip r:embed="rId3">
            <a:alphaModFix/>
          </a:blip>
          <a:stretch>
            <a:fillRect/>
          </a:stretch>
        </p:blipFill>
        <p:spPr>
          <a:xfrm>
            <a:off x="79150" y="2007575"/>
            <a:ext cx="5911350" cy="3330650"/>
          </a:xfrm>
          <a:prstGeom prst="rect">
            <a:avLst/>
          </a:prstGeom>
          <a:noFill/>
          <a:ln>
            <a:noFill/>
          </a:ln>
        </p:spPr>
      </p:pic>
      <p:sp>
        <p:nvSpPr>
          <p:cNvPr id="339" name="Google Shape;339;g33780c9f261_0_177"/>
          <p:cNvSpPr txBox="1"/>
          <p:nvPr/>
        </p:nvSpPr>
        <p:spPr>
          <a:xfrm>
            <a:off x="260850" y="5339850"/>
            <a:ext cx="5627100" cy="48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chemeClr val="lt1"/>
                </a:solidFill>
                <a:latin typeface="Century Gothic"/>
                <a:ea typeface="Century Gothic"/>
                <a:cs typeface="Century Gothic"/>
                <a:sym typeface="Century Gothic"/>
              </a:rPr>
              <a:t>Remotely using impacket</a:t>
            </a:r>
            <a:endParaRPr sz="2000">
              <a:solidFill>
                <a:schemeClr val="lt1"/>
              </a:solidFill>
              <a:latin typeface="Century Gothic"/>
              <a:ea typeface="Century Gothic"/>
              <a:cs typeface="Century Gothic"/>
              <a:sym typeface="Century Gothic"/>
            </a:endParaRPr>
          </a:p>
        </p:txBody>
      </p:sp>
      <p:pic>
        <p:nvPicPr>
          <p:cNvPr id="340" name="Google Shape;340;g33780c9f261_0_177"/>
          <p:cNvPicPr preferRelativeResize="0"/>
          <p:nvPr/>
        </p:nvPicPr>
        <p:blipFill>
          <a:blip r:embed="rId4">
            <a:alphaModFix/>
          </a:blip>
          <a:stretch>
            <a:fillRect/>
          </a:stretch>
        </p:blipFill>
        <p:spPr>
          <a:xfrm>
            <a:off x="6147671" y="2007575"/>
            <a:ext cx="5499200" cy="1009800"/>
          </a:xfrm>
          <a:prstGeom prst="rect">
            <a:avLst/>
          </a:prstGeom>
          <a:noFill/>
          <a:ln>
            <a:noFill/>
          </a:ln>
        </p:spPr>
      </p:pic>
      <p:sp>
        <p:nvSpPr>
          <p:cNvPr id="341" name="Google Shape;341;g33780c9f261_0_177"/>
          <p:cNvSpPr txBox="1"/>
          <p:nvPr/>
        </p:nvSpPr>
        <p:spPr>
          <a:xfrm>
            <a:off x="6082225" y="3017375"/>
            <a:ext cx="56301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2000">
                <a:solidFill>
                  <a:schemeClr val="lt1"/>
                </a:solidFill>
                <a:latin typeface="Century Gothic"/>
                <a:ea typeface="Century Gothic"/>
                <a:cs typeface="Century Gothic"/>
                <a:sym typeface="Century Gothic"/>
              </a:rPr>
              <a:t>Live Windows (running)</a:t>
            </a:r>
            <a:endParaRPr sz="2000">
              <a:solidFill>
                <a:schemeClr val="lt1"/>
              </a:solidFill>
              <a:latin typeface="Century Gothic"/>
              <a:ea typeface="Century Gothic"/>
              <a:cs typeface="Century Gothic"/>
              <a:sym typeface="Century Gothic"/>
            </a:endParaRPr>
          </a:p>
        </p:txBody>
      </p:sp>
      <p:pic>
        <p:nvPicPr>
          <p:cNvPr id="342" name="Google Shape;342;g33780c9f261_0_177"/>
          <p:cNvPicPr preferRelativeResize="0"/>
          <p:nvPr/>
        </p:nvPicPr>
        <p:blipFill>
          <a:blip r:embed="rId5">
            <a:alphaModFix/>
          </a:blip>
          <a:stretch>
            <a:fillRect/>
          </a:stretch>
        </p:blipFill>
        <p:spPr>
          <a:xfrm>
            <a:off x="6142900" y="3662375"/>
            <a:ext cx="5780775" cy="1604225"/>
          </a:xfrm>
          <a:prstGeom prst="rect">
            <a:avLst/>
          </a:prstGeom>
          <a:noFill/>
          <a:ln>
            <a:noFill/>
          </a:ln>
        </p:spPr>
      </p:pic>
      <p:sp>
        <p:nvSpPr>
          <p:cNvPr id="343" name="Google Shape;343;g33780c9f261_0_177"/>
          <p:cNvSpPr txBox="1"/>
          <p:nvPr/>
        </p:nvSpPr>
        <p:spPr>
          <a:xfrm>
            <a:off x="6147625" y="5335350"/>
            <a:ext cx="5499300" cy="49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000">
                <a:solidFill>
                  <a:schemeClr val="lt1"/>
                </a:solidFill>
                <a:latin typeface="Century Gothic"/>
                <a:ea typeface="Century Gothic"/>
                <a:cs typeface="Century Gothic"/>
                <a:sym typeface="Century Gothic"/>
              </a:rPr>
              <a:t>Offline Windows</a:t>
            </a:r>
            <a:endParaRPr sz="2000">
              <a:solidFill>
                <a:schemeClr val="lt1"/>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32fb2986f60_0_11"/>
          <p:cNvSpPr txBox="1">
            <a:spLocks noGrp="1"/>
          </p:cNvSpPr>
          <p:nvPr>
            <p:ph type="title"/>
          </p:nvPr>
        </p:nvSpPr>
        <p:spPr>
          <a:xfrm>
            <a:off x="1141413" y="609600"/>
            <a:ext cx="9906000" cy="1905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200"/>
              <a:buFont typeface="Century Gothic"/>
              <a:buNone/>
            </a:pPr>
            <a:r>
              <a:rPr lang="en-GB"/>
              <a:t>Mandiant Attack Chain</a:t>
            </a:r>
            <a:endParaRPr/>
          </a:p>
        </p:txBody>
      </p:sp>
      <p:pic>
        <p:nvPicPr>
          <p:cNvPr id="151" name="Google Shape;151;g32fb2986f60_0_11"/>
          <p:cNvPicPr preferRelativeResize="0"/>
          <p:nvPr/>
        </p:nvPicPr>
        <p:blipFill>
          <a:blip r:embed="rId3">
            <a:alphaModFix/>
          </a:blip>
          <a:stretch>
            <a:fillRect/>
          </a:stretch>
        </p:blipFill>
        <p:spPr>
          <a:xfrm>
            <a:off x="393788" y="2599487"/>
            <a:ext cx="11404425" cy="31395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g33780c9f261_0_189"/>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Extracting Hashes from dumps</a:t>
            </a:r>
            <a:endParaRPr/>
          </a:p>
        </p:txBody>
      </p:sp>
      <p:pic>
        <p:nvPicPr>
          <p:cNvPr id="350" name="Google Shape;350;g33780c9f261_0_189"/>
          <p:cNvPicPr preferRelativeResize="0"/>
          <p:nvPr/>
        </p:nvPicPr>
        <p:blipFill>
          <a:blip r:embed="rId3">
            <a:alphaModFix/>
          </a:blip>
          <a:stretch>
            <a:fillRect/>
          </a:stretch>
        </p:blipFill>
        <p:spPr>
          <a:xfrm>
            <a:off x="694575" y="2514600"/>
            <a:ext cx="10984999" cy="31564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g33780c9f261_0_196"/>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Other things you can dump</a:t>
            </a:r>
            <a:endParaRPr/>
          </a:p>
        </p:txBody>
      </p:sp>
      <p:sp>
        <p:nvSpPr>
          <p:cNvPr id="357" name="Google Shape;357;g33780c9f261_0_196"/>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457200" lvl="0" indent="-387350" algn="l" rtl="0">
              <a:spcBef>
                <a:spcPts val="360"/>
              </a:spcBef>
              <a:spcAft>
                <a:spcPts val="0"/>
              </a:spcAft>
              <a:buSzPts val="2500"/>
              <a:buChar char="•"/>
            </a:pPr>
            <a:r>
              <a:rPr lang="en-GB" sz="2500"/>
              <a:t>DPAPI Secrets</a:t>
            </a:r>
            <a:endParaRPr sz="2500"/>
          </a:p>
          <a:p>
            <a:pPr marL="457200" lvl="0" indent="-387350" algn="l" rtl="0">
              <a:spcBef>
                <a:spcPts val="0"/>
              </a:spcBef>
              <a:spcAft>
                <a:spcPts val="0"/>
              </a:spcAft>
              <a:buSzPts val="2500"/>
              <a:buChar char="•"/>
            </a:pPr>
            <a:r>
              <a:rPr lang="en-GB" sz="2500"/>
              <a:t>NTDS Secrets</a:t>
            </a:r>
            <a:endParaRPr sz="2500"/>
          </a:p>
          <a:p>
            <a:pPr marL="457200" lvl="0" indent="-387350" algn="l" rtl="0">
              <a:spcBef>
                <a:spcPts val="0"/>
              </a:spcBef>
              <a:spcAft>
                <a:spcPts val="0"/>
              </a:spcAft>
              <a:buSzPts val="2500"/>
              <a:buChar char="•"/>
            </a:pPr>
            <a:r>
              <a:rPr lang="en-GB" sz="2500"/>
              <a:t>LSASS</a:t>
            </a:r>
            <a:endParaRPr sz="2500"/>
          </a:p>
          <a:p>
            <a:pPr marL="457200" lvl="0" indent="-387350" algn="l" rtl="0">
              <a:spcBef>
                <a:spcPts val="0"/>
              </a:spcBef>
              <a:spcAft>
                <a:spcPts val="0"/>
              </a:spcAft>
              <a:buSzPts val="2500"/>
              <a:buChar char="•"/>
            </a:pPr>
            <a:r>
              <a:rPr lang="en-GB" sz="2500"/>
              <a:t>Browser Creds</a:t>
            </a:r>
            <a:endParaRPr sz="2500"/>
          </a:p>
          <a:p>
            <a:pPr marL="457200" lvl="0" indent="-387350" algn="l" rtl="0">
              <a:spcBef>
                <a:spcPts val="0"/>
              </a:spcBef>
              <a:spcAft>
                <a:spcPts val="0"/>
              </a:spcAft>
              <a:buSzPts val="2500"/>
              <a:buChar char="•"/>
            </a:pPr>
            <a:r>
              <a:rPr lang="en-GB" sz="2500"/>
              <a:t>Windows Credential Manager</a:t>
            </a:r>
            <a:endParaRPr sz="2500"/>
          </a:p>
          <a:p>
            <a:pPr marL="457200" lvl="0" indent="-387350" algn="l" rtl="0">
              <a:spcBef>
                <a:spcPts val="0"/>
              </a:spcBef>
              <a:spcAft>
                <a:spcPts val="0"/>
              </a:spcAft>
              <a:buSzPts val="2500"/>
              <a:buChar char="•"/>
            </a:pPr>
            <a:r>
              <a:rPr lang="en-GB" sz="2500"/>
              <a:t>Not going to go over all of these as you can read up on them yourselves later</a:t>
            </a:r>
            <a:endParaRPr sz="25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g33780c9f261_0_214"/>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DCSync</a:t>
            </a:r>
            <a:endParaRPr/>
          </a:p>
        </p:txBody>
      </p:sp>
      <p:sp>
        <p:nvSpPr>
          <p:cNvPr id="364" name="Google Shape;364;g33780c9f261_0_214"/>
          <p:cNvSpPr txBox="1">
            <a:spLocks noGrp="1"/>
          </p:cNvSpPr>
          <p:nvPr>
            <p:ph type="body" idx="1"/>
          </p:nvPr>
        </p:nvSpPr>
        <p:spPr>
          <a:xfrm>
            <a:off x="1141425" y="1866900"/>
            <a:ext cx="9906000" cy="3924300"/>
          </a:xfrm>
          <a:prstGeom prst="rect">
            <a:avLst/>
          </a:prstGeom>
        </p:spPr>
        <p:txBody>
          <a:bodyPr spcFirstLastPara="1" wrap="square" lIns="91425" tIns="45700" rIns="91425" bIns="45700" anchor="ctr" anchorCtr="0">
            <a:normAutofit fontScale="92500" lnSpcReduction="10000"/>
          </a:bodyPr>
          <a:lstStyle/>
          <a:p>
            <a:pPr marL="0" lvl="0" indent="0" algn="l" rtl="0">
              <a:spcBef>
                <a:spcPts val="360"/>
              </a:spcBef>
              <a:spcAft>
                <a:spcPts val="0"/>
              </a:spcAft>
              <a:buNone/>
            </a:pPr>
            <a:r>
              <a:rPr lang="en-GB" sz="2800"/>
              <a:t>The god mode attack</a:t>
            </a:r>
            <a:endParaRPr sz="2800"/>
          </a:p>
          <a:p>
            <a:pPr marL="0" lvl="0" indent="0" algn="l" rtl="0">
              <a:spcBef>
                <a:spcPts val="360"/>
              </a:spcBef>
              <a:spcAft>
                <a:spcPts val="0"/>
              </a:spcAft>
              <a:buNone/>
            </a:pPr>
            <a:r>
              <a:rPr lang="en-GB" sz="2800"/>
              <a:t>If you can perform this you have essentially got full domain control</a:t>
            </a:r>
            <a:endParaRPr sz="2800"/>
          </a:p>
          <a:p>
            <a:pPr marL="0" lvl="0" indent="0" algn="l" rtl="0">
              <a:spcBef>
                <a:spcPts val="360"/>
              </a:spcBef>
              <a:spcAft>
                <a:spcPts val="0"/>
              </a:spcAft>
              <a:buNone/>
            </a:pPr>
            <a:r>
              <a:rPr lang="en-GB" sz="2800"/>
              <a:t>DCSync is simulating the process of DC replication</a:t>
            </a:r>
            <a:endParaRPr sz="2800"/>
          </a:p>
          <a:p>
            <a:pPr marL="0" lvl="0" indent="0" algn="l" rtl="0">
              <a:spcBef>
                <a:spcPts val="360"/>
              </a:spcBef>
              <a:spcAft>
                <a:spcPts val="0"/>
              </a:spcAft>
              <a:buNone/>
            </a:pPr>
            <a:r>
              <a:rPr lang="en-GB" sz="2800"/>
              <a:t>It allows the stealing of the krbtgt account hash which allows you to forge kerberos tickets (Golden Ticket attack) which you can then pass the ticket with. </a:t>
            </a:r>
            <a:endParaRPr sz="2800"/>
          </a:p>
          <a:p>
            <a:pPr marL="0" lvl="0" indent="0" algn="l" rtl="0">
              <a:spcBef>
                <a:spcPts val="360"/>
              </a:spcBef>
              <a:spcAft>
                <a:spcPts val="0"/>
              </a:spcAft>
              <a:buNone/>
            </a:pPr>
            <a:r>
              <a:rPr lang="en-GB" sz="2800"/>
              <a:t>To perform this you need valid credentials for an account with “DS-Replication-Get-Changes” and “DS-Replication-Get-Changes-All” set. You can find these from bloodhound data or manual enumeration</a:t>
            </a:r>
            <a:endParaRPr sz="28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g337f34a4d64_0_0"/>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LLMNR Poisoning (another way to steal a hash)</a:t>
            </a:r>
            <a:endParaRPr/>
          </a:p>
        </p:txBody>
      </p:sp>
      <p:sp>
        <p:nvSpPr>
          <p:cNvPr id="371" name="Google Shape;371;g337f34a4d64_0_0"/>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457200" lvl="0" indent="-406400" algn="l" rtl="0">
              <a:spcBef>
                <a:spcPts val="360"/>
              </a:spcBef>
              <a:spcAft>
                <a:spcPts val="0"/>
              </a:spcAft>
              <a:buSzPts val="2800"/>
              <a:buChar char="•"/>
            </a:pPr>
            <a:r>
              <a:rPr lang="en-GB" sz="2800"/>
              <a:t>Link Local Multicast Name Resolution protocol</a:t>
            </a:r>
            <a:endParaRPr sz="2800"/>
          </a:p>
          <a:p>
            <a:pPr marL="457200" lvl="0" indent="-406400" algn="l" rtl="0">
              <a:spcBef>
                <a:spcPts val="0"/>
              </a:spcBef>
              <a:spcAft>
                <a:spcPts val="0"/>
              </a:spcAft>
              <a:buSzPts val="2800"/>
              <a:buChar char="•"/>
            </a:pPr>
            <a:r>
              <a:rPr lang="en-GB" sz="2800"/>
              <a:t>Based on DNS</a:t>
            </a:r>
            <a:endParaRPr sz="2800"/>
          </a:p>
          <a:p>
            <a:pPr marL="457200" lvl="0" indent="-406400" algn="l" rtl="0">
              <a:spcBef>
                <a:spcPts val="0"/>
              </a:spcBef>
              <a:spcAft>
                <a:spcPts val="0"/>
              </a:spcAft>
              <a:buSzPts val="2800"/>
              <a:buChar char="•"/>
            </a:pPr>
            <a:r>
              <a:rPr lang="en-GB" sz="2800"/>
              <a:t>LLMNR Poisoning is a type of MITM attack that exploits machines that do not require SMB signing</a:t>
            </a:r>
            <a:endParaRPr sz="2800"/>
          </a:p>
          <a:p>
            <a:pPr marL="457200" lvl="0" indent="-406400" algn="l" rtl="0">
              <a:spcBef>
                <a:spcPts val="0"/>
              </a:spcBef>
              <a:spcAft>
                <a:spcPts val="0"/>
              </a:spcAft>
              <a:buSzPts val="2800"/>
              <a:buChar char="•"/>
            </a:pPr>
            <a:r>
              <a:rPr lang="en-GB" sz="2800"/>
              <a:t>A few tools need to be chained together to do this</a:t>
            </a:r>
            <a:endParaRPr sz="28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g337f34a4d64_0_6"/>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Step 1 - Get vulnerable targets</a:t>
            </a:r>
            <a:endParaRPr/>
          </a:p>
        </p:txBody>
      </p:sp>
      <p:pic>
        <p:nvPicPr>
          <p:cNvPr id="378" name="Google Shape;378;g337f34a4d64_0_6"/>
          <p:cNvPicPr preferRelativeResize="0"/>
          <p:nvPr/>
        </p:nvPicPr>
        <p:blipFill rotWithShape="1">
          <a:blip r:embed="rId3">
            <a:alphaModFix/>
          </a:blip>
          <a:srcRect r="-24347"/>
          <a:stretch/>
        </p:blipFill>
        <p:spPr>
          <a:xfrm>
            <a:off x="870475" y="1870850"/>
            <a:ext cx="9765349" cy="3665825"/>
          </a:xfrm>
          <a:prstGeom prst="rect">
            <a:avLst/>
          </a:prstGeom>
          <a:noFill/>
          <a:ln>
            <a:noFill/>
          </a:ln>
        </p:spPr>
      </p:pic>
      <p:pic>
        <p:nvPicPr>
          <p:cNvPr id="379" name="Google Shape;379;g337f34a4d64_0_6"/>
          <p:cNvPicPr preferRelativeResize="0"/>
          <p:nvPr/>
        </p:nvPicPr>
        <p:blipFill>
          <a:blip r:embed="rId4">
            <a:alphaModFix/>
          </a:blip>
          <a:stretch>
            <a:fillRect/>
          </a:stretch>
        </p:blipFill>
        <p:spPr>
          <a:xfrm>
            <a:off x="152400" y="5689075"/>
            <a:ext cx="11887200" cy="37338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g337f34a4d64_0_14"/>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Step 2 - Setup relay and responder</a:t>
            </a:r>
            <a:endParaRPr/>
          </a:p>
        </p:txBody>
      </p:sp>
      <p:pic>
        <p:nvPicPr>
          <p:cNvPr id="386" name="Google Shape;386;g337f34a4d64_0_14"/>
          <p:cNvPicPr preferRelativeResize="0"/>
          <p:nvPr/>
        </p:nvPicPr>
        <p:blipFill>
          <a:blip r:embed="rId3">
            <a:alphaModFix/>
          </a:blip>
          <a:stretch>
            <a:fillRect/>
          </a:stretch>
        </p:blipFill>
        <p:spPr>
          <a:xfrm>
            <a:off x="152400" y="2667000"/>
            <a:ext cx="11887201" cy="525830"/>
          </a:xfrm>
          <a:prstGeom prst="rect">
            <a:avLst/>
          </a:prstGeom>
          <a:noFill/>
          <a:ln>
            <a:noFill/>
          </a:ln>
        </p:spPr>
      </p:pic>
      <p:pic>
        <p:nvPicPr>
          <p:cNvPr id="387" name="Google Shape;387;g337f34a4d64_0_14"/>
          <p:cNvPicPr preferRelativeResize="0"/>
          <p:nvPr/>
        </p:nvPicPr>
        <p:blipFill>
          <a:blip r:embed="rId4">
            <a:alphaModFix/>
          </a:blip>
          <a:stretch>
            <a:fillRect/>
          </a:stretch>
        </p:blipFill>
        <p:spPr>
          <a:xfrm>
            <a:off x="1143000" y="3917897"/>
            <a:ext cx="9906000" cy="85179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g337f34a4d64_0_24"/>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Step 3 - Wait for hashes to come in</a:t>
            </a:r>
            <a:endParaRPr/>
          </a:p>
        </p:txBody>
      </p:sp>
      <p:pic>
        <p:nvPicPr>
          <p:cNvPr id="394" name="Google Shape;394;g337f34a4d64_0_24"/>
          <p:cNvPicPr preferRelativeResize="0"/>
          <p:nvPr/>
        </p:nvPicPr>
        <p:blipFill>
          <a:blip r:embed="rId3">
            <a:alphaModFix/>
          </a:blip>
          <a:stretch>
            <a:fillRect/>
          </a:stretch>
        </p:blipFill>
        <p:spPr>
          <a:xfrm>
            <a:off x="1232915" y="2514600"/>
            <a:ext cx="9723024" cy="35528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g33780c9f261_0_202"/>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Bruteforcing</a:t>
            </a:r>
            <a:endParaRPr/>
          </a:p>
        </p:txBody>
      </p:sp>
      <p:sp>
        <p:nvSpPr>
          <p:cNvPr id="401" name="Google Shape;401;g33780c9f261_0_202"/>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457200" lvl="0" indent="-425450" algn="l" rtl="0">
              <a:spcBef>
                <a:spcPts val="360"/>
              </a:spcBef>
              <a:spcAft>
                <a:spcPts val="0"/>
              </a:spcAft>
              <a:buSzPts val="3100"/>
              <a:buChar char="•"/>
            </a:pPr>
            <a:r>
              <a:rPr lang="en-GB" sz="3100"/>
              <a:t>Three main types:</a:t>
            </a:r>
            <a:endParaRPr sz="3100"/>
          </a:p>
          <a:p>
            <a:pPr marL="914400" lvl="1" indent="-425450" algn="l" rtl="0">
              <a:spcBef>
                <a:spcPts val="0"/>
              </a:spcBef>
              <a:spcAft>
                <a:spcPts val="0"/>
              </a:spcAft>
              <a:buSzPts val="3100"/>
              <a:buChar char="•"/>
            </a:pPr>
            <a:r>
              <a:rPr lang="en-GB" sz="3100"/>
              <a:t>Guessing</a:t>
            </a:r>
            <a:endParaRPr sz="3100"/>
          </a:p>
          <a:p>
            <a:pPr marL="914400" lvl="1" indent="-425450" algn="l" rtl="0">
              <a:spcBef>
                <a:spcPts val="0"/>
              </a:spcBef>
              <a:spcAft>
                <a:spcPts val="0"/>
              </a:spcAft>
              <a:buSzPts val="3100"/>
              <a:buChar char="•"/>
            </a:pPr>
            <a:r>
              <a:rPr lang="en-GB" sz="3100"/>
              <a:t>Spraying</a:t>
            </a:r>
            <a:endParaRPr sz="3100"/>
          </a:p>
          <a:p>
            <a:pPr marL="914400" lvl="1" indent="-425450" algn="l" rtl="0">
              <a:spcBef>
                <a:spcPts val="0"/>
              </a:spcBef>
              <a:spcAft>
                <a:spcPts val="0"/>
              </a:spcAft>
              <a:buSzPts val="3100"/>
              <a:buChar char="•"/>
            </a:pPr>
            <a:r>
              <a:rPr lang="en-GB" sz="3100"/>
              <a:t>Stuffing</a:t>
            </a:r>
            <a:endParaRPr sz="31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g33780c9f261_0_208"/>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ADCS</a:t>
            </a:r>
            <a:endParaRPr/>
          </a:p>
        </p:txBody>
      </p:sp>
      <p:sp>
        <p:nvSpPr>
          <p:cNvPr id="408" name="Google Shape;408;g33780c9f261_0_208"/>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457200" lvl="0" indent="-406400" algn="l" rtl="0">
              <a:spcBef>
                <a:spcPts val="360"/>
              </a:spcBef>
              <a:spcAft>
                <a:spcPts val="0"/>
              </a:spcAft>
              <a:buSzPts val="2800"/>
              <a:buChar char="•"/>
            </a:pPr>
            <a:r>
              <a:rPr lang="en-GB" sz="2800"/>
              <a:t>Security Engineers nightmare, pentesters dream</a:t>
            </a:r>
            <a:endParaRPr sz="2800"/>
          </a:p>
          <a:p>
            <a:pPr marL="457200" lvl="0" indent="-406400" algn="l" rtl="0">
              <a:spcBef>
                <a:spcPts val="0"/>
              </a:spcBef>
              <a:spcAft>
                <a:spcPts val="0"/>
              </a:spcAft>
              <a:buSzPts val="2800"/>
              <a:buChar char="•"/>
            </a:pPr>
            <a:r>
              <a:rPr lang="en-GB" sz="2800"/>
              <a:t>ADCS is Active Directory Certificate Services</a:t>
            </a:r>
            <a:endParaRPr sz="2800"/>
          </a:p>
          <a:p>
            <a:pPr marL="457200" lvl="0" indent="-406400" algn="l" rtl="0">
              <a:spcBef>
                <a:spcPts val="0"/>
              </a:spcBef>
              <a:spcAft>
                <a:spcPts val="0"/>
              </a:spcAft>
              <a:buSzPts val="2800"/>
              <a:buChar char="•"/>
            </a:pPr>
            <a:r>
              <a:rPr lang="en-GB" sz="2800"/>
              <a:t>Can be used for signing, authentication, encrypting systems etc</a:t>
            </a:r>
            <a:endParaRPr sz="2800"/>
          </a:p>
          <a:p>
            <a:pPr marL="457200" lvl="0" indent="-406400" algn="l" rtl="0">
              <a:spcBef>
                <a:spcPts val="0"/>
              </a:spcBef>
              <a:spcAft>
                <a:spcPts val="0"/>
              </a:spcAft>
              <a:buSzPts val="2800"/>
              <a:buChar char="•"/>
            </a:pPr>
            <a:r>
              <a:rPr lang="en-GB" sz="2800"/>
              <a:t>Not a default part of AD, however many large orgs use it</a:t>
            </a:r>
            <a:endParaRPr sz="2800"/>
          </a:p>
          <a:p>
            <a:pPr marL="457200" lvl="0" indent="-406400" algn="l" rtl="0">
              <a:spcBef>
                <a:spcPts val="0"/>
              </a:spcBef>
              <a:spcAft>
                <a:spcPts val="0"/>
              </a:spcAft>
              <a:buSzPts val="2800"/>
              <a:buChar char="•"/>
            </a:pPr>
            <a:r>
              <a:rPr lang="en-GB" sz="2800"/>
              <a:t>Probably one of the easiest ways to get DA if misconfigured</a:t>
            </a:r>
            <a:endParaRPr sz="2800"/>
          </a:p>
          <a:p>
            <a:pPr marL="0" lvl="0" indent="0" algn="l" rtl="0">
              <a:spcBef>
                <a:spcPts val="360"/>
              </a:spcBef>
              <a:spcAft>
                <a:spcPts val="0"/>
              </a:spcAft>
              <a:buNone/>
            </a:pPr>
            <a:r>
              <a:rPr lang="en-GB" sz="2800"/>
              <a:t>Certify (certipy-ad on kali) is the swiss army knife of ADCS</a:t>
            </a:r>
            <a:endParaRPr sz="28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g33780c9f261_0_223"/>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Connecting to a Windows Machine</a:t>
            </a:r>
            <a:endParaRPr/>
          </a:p>
        </p:txBody>
      </p:sp>
      <p:sp>
        <p:nvSpPr>
          <p:cNvPr id="415" name="Google Shape;415;g33780c9f261_0_223"/>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0" lvl="0" indent="0" algn="l" rtl="0">
              <a:spcBef>
                <a:spcPts val="360"/>
              </a:spcBef>
              <a:spcAft>
                <a:spcPts val="0"/>
              </a:spcAft>
              <a:buNone/>
            </a:pPr>
            <a:r>
              <a:rPr lang="en-GB" sz="2700"/>
              <a:t>WinRM - Windows remote Management (Port: 5985/5986)</a:t>
            </a:r>
            <a:endParaRPr sz="2700"/>
          </a:p>
          <a:p>
            <a:pPr marL="0" lvl="0" indent="0" algn="l" rtl="0">
              <a:spcBef>
                <a:spcPts val="360"/>
              </a:spcBef>
              <a:spcAft>
                <a:spcPts val="0"/>
              </a:spcAft>
              <a:buNone/>
            </a:pPr>
            <a:r>
              <a:rPr lang="en-GB" sz="2700"/>
              <a:t>RDP - Remote Desktop Protocol (Port: 3389)</a:t>
            </a:r>
            <a:endParaRPr sz="2700"/>
          </a:p>
          <a:p>
            <a:pPr marL="0" lvl="0" indent="0" algn="l" rtl="0">
              <a:spcBef>
                <a:spcPts val="360"/>
              </a:spcBef>
              <a:spcAft>
                <a:spcPts val="0"/>
              </a:spcAft>
              <a:buNone/>
            </a:pPr>
            <a:r>
              <a:rPr lang="en-GB" sz="2700"/>
              <a:t>Tools on kali for this:</a:t>
            </a:r>
            <a:endParaRPr sz="2700"/>
          </a:p>
          <a:p>
            <a:pPr marL="0" lvl="0" indent="0" algn="l" rtl="0">
              <a:spcBef>
                <a:spcPts val="360"/>
              </a:spcBef>
              <a:spcAft>
                <a:spcPts val="0"/>
              </a:spcAft>
              <a:buNone/>
            </a:pPr>
            <a:r>
              <a:rPr lang="en-GB" sz="2700"/>
              <a:t>xfreerdp or rdesktop - RDP</a:t>
            </a:r>
            <a:endParaRPr sz="2700"/>
          </a:p>
          <a:p>
            <a:pPr marL="0" lvl="0" indent="0" algn="l" rtl="0">
              <a:spcBef>
                <a:spcPts val="360"/>
              </a:spcBef>
              <a:spcAft>
                <a:spcPts val="0"/>
              </a:spcAft>
              <a:buNone/>
            </a:pPr>
            <a:r>
              <a:rPr lang="en-GB" sz="2700"/>
              <a:t>evil-winrm - WinRM ← Use this in most CTFs. RDP is usually closed</a:t>
            </a:r>
            <a:endParaRPr sz="2700"/>
          </a:p>
        </p:txBody>
      </p:sp>
      <p:pic>
        <p:nvPicPr>
          <p:cNvPr id="416" name="Google Shape;416;g33780c9f261_0_223"/>
          <p:cNvPicPr preferRelativeResize="0"/>
          <p:nvPr/>
        </p:nvPicPr>
        <p:blipFill>
          <a:blip r:embed="rId3">
            <a:alphaModFix/>
          </a:blip>
          <a:stretch>
            <a:fillRect/>
          </a:stretch>
        </p:blipFill>
        <p:spPr>
          <a:xfrm>
            <a:off x="1292950" y="5732575"/>
            <a:ext cx="9754467" cy="571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g33780c9f261_0_12"/>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How it applies to AD</a:t>
            </a:r>
            <a:endParaRPr/>
          </a:p>
        </p:txBody>
      </p:sp>
      <p:sp>
        <p:nvSpPr>
          <p:cNvPr id="158" name="Google Shape;158;g33780c9f261_0_12"/>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457200" lvl="0" indent="-431800" algn="l" rtl="0">
              <a:spcBef>
                <a:spcPts val="360"/>
              </a:spcBef>
              <a:spcAft>
                <a:spcPts val="0"/>
              </a:spcAft>
              <a:buSzPts val="3200"/>
              <a:buChar char="-"/>
            </a:pPr>
            <a:r>
              <a:rPr lang="en-GB" sz="3200"/>
              <a:t>The whole attack chain is circular</a:t>
            </a:r>
            <a:endParaRPr sz="3200"/>
          </a:p>
          <a:p>
            <a:pPr marL="914400" lvl="1" indent="-431800" algn="l" rtl="0">
              <a:spcBef>
                <a:spcPts val="0"/>
              </a:spcBef>
              <a:spcAft>
                <a:spcPts val="0"/>
              </a:spcAft>
              <a:buSzPts val="3200"/>
              <a:buChar char="-"/>
            </a:pPr>
            <a:r>
              <a:rPr lang="en-GB" sz="3200"/>
              <a:t>Something you previously may not have been able to do you now might be able to do with additional access</a:t>
            </a:r>
            <a:endParaRPr sz="3200"/>
          </a:p>
          <a:p>
            <a:pPr marL="457200" lvl="0" indent="-431800" algn="l" rtl="0">
              <a:spcBef>
                <a:spcPts val="0"/>
              </a:spcBef>
              <a:spcAft>
                <a:spcPts val="0"/>
              </a:spcAft>
              <a:buSzPts val="3200"/>
              <a:buChar char="-"/>
            </a:pPr>
            <a:r>
              <a:rPr lang="en-GB" sz="3200"/>
              <a:t>AD is very enumeration heavy</a:t>
            </a:r>
            <a:endParaRPr sz="32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g33780c9f261_0_231"/>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This isn’t even the half of it</a:t>
            </a:r>
            <a:endParaRPr/>
          </a:p>
        </p:txBody>
      </p:sp>
      <p:sp>
        <p:nvSpPr>
          <p:cNvPr id="423" name="Google Shape;423;g33780c9f261_0_231"/>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lnSpcReduction="10000"/>
          </a:bodyPr>
          <a:lstStyle/>
          <a:p>
            <a:pPr marL="0" lvl="0" indent="0" algn="l" rtl="0">
              <a:spcBef>
                <a:spcPts val="360"/>
              </a:spcBef>
              <a:spcAft>
                <a:spcPts val="0"/>
              </a:spcAft>
              <a:buNone/>
            </a:pPr>
            <a:r>
              <a:rPr lang="en-GB" sz="2800"/>
              <a:t>The topic of AD is huge. There are a lot of attacks not covered here including nearly every persistence method.</a:t>
            </a:r>
            <a:endParaRPr sz="2800"/>
          </a:p>
          <a:p>
            <a:pPr marL="0" lvl="0" indent="0" algn="l" rtl="0">
              <a:spcBef>
                <a:spcPts val="360"/>
              </a:spcBef>
              <a:spcAft>
                <a:spcPts val="0"/>
              </a:spcAft>
              <a:buNone/>
            </a:pPr>
            <a:endParaRPr sz="2800"/>
          </a:p>
          <a:p>
            <a:pPr marL="0" lvl="0" indent="0" algn="l" rtl="0">
              <a:spcBef>
                <a:spcPts val="360"/>
              </a:spcBef>
              <a:spcAft>
                <a:spcPts val="0"/>
              </a:spcAft>
              <a:buNone/>
            </a:pPr>
            <a:r>
              <a:rPr lang="en-GB" sz="2800"/>
              <a:t>These are some of the basic attacks you can perform. Everything you will need for todays practical has been in these slides. I would also recommend referring to thehacker.recipes while doing the practical.</a:t>
            </a:r>
            <a:endParaRPr sz="28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g33780c9f261_0_237"/>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Practical Task</a:t>
            </a:r>
            <a:endParaRPr/>
          </a:p>
        </p:txBody>
      </p:sp>
      <p:sp>
        <p:nvSpPr>
          <p:cNvPr id="430" name="Google Shape;430;g33780c9f261_0_237"/>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Autofit/>
          </a:bodyPr>
          <a:lstStyle/>
          <a:p>
            <a:pPr marL="0" lvl="0" indent="0" algn="l" rtl="0">
              <a:lnSpc>
                <a:spcPct val="80000"/>
              </a:lnSpc>
              <a:spcBef>
                <a:spcPts val="360"/>
              </a:spcBef>
              <a:spcAft>
                <a:spcPts val="0"/>
              </a:spcAft>
              <a:buSzPts val="1018"/>
              <a:buNone/>
            </a:pPr>
            <a:r>
              <a:rPr lang="en-GB" sz="2705" u="sng">
                <a:solidFill>
                  <a:schemeClr val="hlink"/>
                </a:solidFill>
                <a:hlinkClick r:id="rId3"/>
              </a:rPr>
              <a:t>https://app.hackthebox.com/machines/Cicada</a:t>
            </a:r>
            <a:r>
              <a:rPr lang="en-GB" sz="2705"/>
              <a:t> </a:t>
            </a:r>
            <a:endParaRPr sz="2705"/>
          </a:p>
          <a:p>
            <a:pPr marL="0" lvl="0" indent="0" algn="l" rtl="0">
              <a:lnSpc>
                <a:spcPct val="80000"/>
              </a:lnSpc>
              <a:spcBef>
                <a:spcPts val="360"/>
              </a:spcBef>
              <a:spcAft>
                <a:spcPts val="0"/>
              </a:spcAft>
              <a:buSzPts val="1018"/>
              <a:buNone/>
            </a:pPr>
            <a:endParaRPr sz="2705"/>
          </a:p>
          <a:p>
            <a:pPr marL="0" lvl="0" indent="0" algn="l" rtl="0">
              <a:lnSpc>
                <a:spcPct val="80000"/>
              </a:lnSpc>
              <a:spcBef>
                <a:spcPts val="360"/>
              </a:spcBef>
              <a:spcAft>
                <a:spcPts val="0"/>
              </a:spcAft>
              <a:buSzPts val="1018"/>
              <a:buNone/>
            </a:pPr>
            <a:r>
              <a:rPr lang="en-GB" sz="2705"/>
              <a:t>Have a go using the Guided Mode. If you have any question follow these 3 steps:</a:t>
            </a:r>
            <a:endParaRPr sz="2705"/>
          </a:p>
          <a:p>
            <a:pPr marL="457200" lvl="0" indent="-400367" algn="l" rtl="0">
              <a:lnSpc>
                <a:spcPct val="80000"/>
              </a:lnSpc>
              <a:spcBef>
                <a:spcPts val="360"/>
              </a:spcBef>
              <a:spcAft>
                <a:spcPts val="0"/>
              </a:spcAft>
              <a:buSzPts val="2705"/>
              <a:buAutoNum type="arabicParenR"/>
            </a:pPr>
            <a:r>
              <a:rPr lang="en-GB" sz="2705"/>
              <a:t>Check the powerpoint, everything you need is on here</a:t>
            </a:r>
            <a:endParaRPr sz="2705"/>
          </a:p>
          <a:p>
            <a:pPr marL="457200" lvl="0" indent="-400367" algn="l" rtl="0">
              <a:lnSpc>
                <a:spcPct val="80000"/>
              </a:lnSpc>
              <a:spcBef>
                <a:spcPts val="0"/>
              </a:spcBef>
              <a:spcAft>
                <a:spcPts val="0"/>
              </a:spcAft>
              <a:buSzPts val="2705"/>
              <a:buAutoNum type="arabicParenR"/>
            </a:pPr>
            <a:r>
              <a:rPr lang="en-GB" sz="2705"/>
              <a:t>Google what you’re trying to do</a:t>
            </a:r>
            <a:endParaRPr sz="2705"/>
          </a:p>
          <a:p>
            <a:pPr marL="457200" lvl="0" indent="-400367" algn="l" rtl="0">
              <a:lnSpc>
                <a:spcPct val="80000"/>
              </a:lnSpc>
              <a:spcBef>
                <a:spcPts val="0"/>
              </a:spcBef>
              <a:spcAft>
                <a:spcPts val="0"/>
              </a:spcAft>
              <a:buSzPts val="2705"/>
              <a:buAutoNum type="arabicParenR"/>
            </a:pPr>
            <a:r>
              <a:rPr lang="en-GB" sz="2705"/>
              <a:t>Ask a committee member (myself and adam have completed this machine recently)</a:t>
            </a:r>
            <a:endParaRPr sz="2705"/>
          </a:p>
          <a:p>
            <a:pPr marL="0" lvl="0" indent="0" algn="l" rtl="0">
              <a:lnSpc>
                <a:spcPct val="80000"/>
              </a:lnSpc>
              <a:spcBef>
                <a:spcPts val="360"/>
              </a:spcBef>
              <a:spcAft>
                <a:spcPts val="0"/>
              </a:spcAft>
              <a:buSzPts val="1018"/>
              <a:buNone/>
            </a:pPr>
            <a:endParaRPr sz="3167"/>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g33780c9f261_0_244"/>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Setting up hosts</a:t>
            </a:r>
            <a:endParaRPr/>
          </a:p>
        </p:txBody>
      </p:sp>
      <p:sp>
        <p:nvSpPr>
          <p:cNvPr id="437" name="Google Shape;437;g33780c9f261_0_244"/>
          <p:cNvSpPr txBox="1">
            <a:spLocks noGrp="1"/>
          </p:cNvSpPr>
          <p:nvPr>
            <p:ph type="body" idx="1"/>
          </p:nvPr>
        </p:nvSpPr>
        <p:spPr>
          <a:xfrm>
            <a:off x="1142988" y="1963599"/>
            <a:ext cx="9906000" cy="3124200"/>
          </a:xfrm>
          <a:prstGeom prst="rect">
            <a:avLst/>
          </a:prstGeom>
        </p:spPr>
        <p:txBody>
          <a:bodyPr spcFirstLastPara="1" wrap="square" lIns="91425" tIns="45700" rIns="91425" bIns="45700" anchor="ctr" anchorCtr="0">
            <a:normAutofit lnSpcReduction="10000"/>
          </a:bodyPr>
          <a:lstStyle/>
          <a:p>
            <a:pPr marL="0" lvl="0" indent="0" algn="l" rtl="0">
              <a:spcBef>
                <a:spcPts val="360"/>
              </a:spcBef>
              <a:spcAft>
                <a:spcPts val="0"/>
              </a:spcAft>
              <a:buNone/>
            </a:pPr>
            <a:r>
              <a:rPr lang="en-GB" sz="2900"/>
              <a:t>In order to query AD as it is DNS heavy you will need to configure your hosts file. Follow these steps</a:t>
            </a:r>
            <a:endParaRPr sz="2900"/>
          </a:p>
          <a:p>
            <a:pPr marL="457200" lvl="0" indent="-412750" algn="l" rtl="0">
              <a:spcBef>
                <a:spcPts val="360"/>
              </a:spcBef>
              <a:spcAft>
                <a:spcPts val="0"/>
              </a:spcAft>
              <a:buSzPts val="2900"/>
              <a:buAutoNum type="arabicParenR"/>
            </a:pPr>
            <a:r>
              <a:rPr lang="en-GB" sz="2900"/>
              <a:t>Perform an nmap scan on the IP address of the machine to find the domain name</a:t>
            </a:r>
            <a:endParaRPr sz="2900"/>
          </a:p>
          <a:p>
            <a:pPr marL="457200" lvl="0" indent="-412750" algn="l" rtl="0">
              <a:spcBef>
                <a:spcPts val="0"/>
              </a:spcBef>
              <a:spcAft>
                <a:spcPts val="0"/>
              </a:spcAft>
              <a:buSzPts val="2900"/>
              <a:buAutoNum type="arabicParenR"/>
            </a:pPr>
            <a:r>
              <a:rPr lang="en-GB" sz="2900"/>
              <a:t>run sudo nano /etc/hosts and create an entry so it looks like the image</a:t>
            </a:r>
            <a:endParaRPr sz="2900"/>
          </a:p>
          <a:p>
            <a:pPr marL="457200" lvl="0" indent="-412750" algn="l" rtl="0">
              <a:spcBef>
                <a:spcPts val="0"/>
              </a:spcBef>
              <a:spcAft>
                <a:spcPts val="0"/>
              </a:spcAft>
              <a:buSzPts val="2900"/>
              <a:buAutoNum type="arabicParenR"/>
            </a:pPr>
            <a:r>
              <a:rPr lang="en-GB" sz="2900"/>
              <a:t>Save and exit</a:t>
            </a:r>
            <a:endParaRPr sz="2900"/>
          </a:p>
        </p:txBody>
      </p:sp>
      <p:pic>
        <p:nvPicPr>
          <p:cNvPr id="438" name="Google Shape;438;g33780c9f261_0_244"/>
          <p:cNvPicPr preferRelativeResize="0"/>
          <p:nvPr/>
        </p:nvPicPr>
        <p:blipFill>
          <a:blip r:embed="rId3">
            <a:alphaModFix/>
          </a:blip>
          <a:stretch>
            <a:fillRect/>
          </a:stretch>
        </p:blipFill>
        <p:spPr>
          <a:xfrm>
            <a:off x="1984125" y="5087801"/>
            <a:ext cx="7664425" cy="949575"/>
          </a:xfrm>
          <a:prstGeom prst="rect">
            <a:avLst/>
          </a:prstGeom>
          <a:noFill/>
          <a:ln>
            <a:noFill/>
          </a:ln>
        </p:spPr>
      </p:pic>
      <p:sp>
        <p:nvSpPr>
          <p:cNvPr id="439" name="Google Shape;439;g33780c9f261_0_244"/>
          <p:cNvSpPr txBox="1"/>
          <p:nvPr/>
        </p:nvSpPr>
        <p:spPr>
          <a:xfrm>
            <a:off x="1984125" y="6116500"/>
            <a:ext cx="76644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2000">
                <a:solidFill>
                  <a:schemeClr val="lt1"/>
                </a:solidFill>
                <a:latin typeface="Century Gothic"/>
                <a:ea typeface="Century Gothic"/>
                <a:cs typeface="Century Gothic"/>
                <a:sym typeface="Century Gothic"/>
              </a:rPr>
              <a:t>The gap is 1 Tab</a:t>
            </a:r>
            <a:endParaRPr sz="2000">
              <a:solidFill>
                <a:schemeClr val="lt1"/>
              </a:solidFill>
              <a:latin typeface="Century Gothic"/>
              <a:ea typeface="Century Gothic"/>
              <a:cs typeface="Century Gothic"/>
              <a:sym typeface="Century Gothic"/>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g33780c9f261_0_6"/>
          <p:cNvSpPr txBox="1">
            <a:spLocks noGrp="1"/>
          </p:cNvSpPr>
          <p:nvPr>
            <p:ph type="title"/>
          </p:nvPr>
        </p:nvSpPr>
        <p:spPr>
          <a:xfrm>
            <a:off x="1141413" y="609600"/>
            <a:ext cx="9906000" cy="1905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200"/>
              <a:buFont typeface="Century Gothic"/>
              <a:buNone/>
            </a:pPr>
            <a:r>
              <a:rPr lang="en-GB"/>
              <a:t>Resources</a:t>
            </a:r>
            <a:endParaRPr/>
          </a:p>
        </p:txBody>
      </p:sp>
      <p:sp>
        <p:nvSpPr>
          <p:cNvPr id="445" name="Google Shape;445;g33780c9f261_0_6"/>
          <p:cNvSpPr txBox="1">
            <a:spLocks noGrp="1"/>
          </p:cNvSpPr>
          <p:nvPr>
            <p:ph type="body" idx="1"/>
          </p:nvPr>
        </p:nvSpPr>
        <p:spPr>
          <a:xfrm>
            <a:off x="1141413" y="2666999"/>
            <a:ext cx="9906000" cy="3124200"/>
          </a:xfrm>
          <a:prstGeom prst="rect">
            <a:avLst/>
          </a:prstGeom>
          <a:noFill/>
          <a:ln>
            <a:noFill/>
          </a:ln>
        </p:spPr>
        <p:txBody>
          <a:bodyPr spcFirstLastPara="1" wrap="square" lIns="91425" tIns="45700" rIns="91425" bIns="45700" anchor="ctr" anchorCtr="0">
            <a:normAutofit/>
          </a:bodyPr>
          <a:lstStyle/>
          <a:p>
            <a:pPr marL="285750" lvl="0" indent="-285750" algn="l" rtl="0">
              <a:lnSpc>
                <a:spcPct val="100000"/>
              </a:lnSpc>
              <a:spcBef>
                <a:spcPts val="1160"/>
              </a:spcBef>
              <a:spcAft>
                <a:spcPts val="0"/>
              </a:spcAft>
              <a:buSzPts val="2800"/>
              <a:buChar char="•"/>
            </a:pPr>
            <a:r>
              <a:rPr lang="en-GB" sz="2800" u="sng">
                <a:solidFill>
                  <a:schemeClr val="hlink"/>
                </a:solidFill>
                <a:hlinkClick r:id="rId3"/>
              </a:rPr>
              <a:t>https://www.thehacker.recipes/</a:t>
            </a:r>
            <a:r>
              <a:rPr lang="en-GB" sz="2800"/>
              <a:t> </a:t>
            </a:r>
            <a:endParaRPr sz="2800"/>
          </a:p>
          <a:p>
            <a:pPr marL="285750" lvl="0" indent="-285750" algn="l" rtl="0">
              <a:lnSpc>
                <a:spcPct val="100000"/>
              </a:lnSpc>
              <a:spcBef>
                <a:spcPts val="1160"/>
              </a:spcBef>
              <a:spcAft>
                <a:spcPts val="0"/>
              </a:spcAft>
              <a:buSzPts val="2800"/>
              <a:buChar char="•"/>
            </a:pPr>
            <a:r>
              <a:rPr lang="en-GB" sz="2800" u="sng">
                <a:solidFill>
                  <a:schemeClr val="hlink"/>
                </a:solidFill>
                <a:hlinkClick r:id="rId4"/>
              </a:rPr>
              <a:t>https://book.hacktricks.wiki/en/index.html</a:t>
            </a:r>
            <a:r>
              <a:rPr lang="en-GB" sz="2800"/>
              <a:t> </a:t>
            </a:r>
            <a:endParaRPr sz="2800"/>
          </a:p>
          <a:p>
            <a:pPr marL="285750" lvl="0" indent="-285750" algn="l" rtl="0">
              <a:lnSpc>
                <a:spcPct val="100000"/>
              </a:lnSpc>
              <a:spcBef>
                <a:spcPts val="1160"/>
              </a:spcBef>
              <a:spcAft>
                <a:spcPts val="0"/>
              </a:spcAft>
              <a:buSzPts val="2800"/>
              <a:buChar char="•"/>
            </a:pPr>
            <a:r>
              <a:rPr lang="en-GB" sz="2800" u="sng">
                <a:solidFill>
                  <a:schemeClr val="hlink"/>
                </a:solidFill>
                <a:hlinkClick r:id="rId5"/>
              </a:rPr>
              <a:t>https://github.com/infosecn1nja/AD-Attack-Defense</a:t>
            </a:r>
            <a:r>
              <a:rPr lang="en-GB" sz="2800"/>
              <a:t> </a:t>
            </a:r>
            <a:endParaRPr sz="2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g33780c9f261_0_18"/>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Lets talk attacks</a:t>
            </a:r>
            <a:endParaRPr/>
          </a:p>
        </p:txBody>
      </p:sp>
      <p:sp>
        <p:nvSpPr>
          <p:cNvPr id="165" name="Google Shape;165;g33780c9f261_0_18"/>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457200" lvl="0" indent="-412750" algn="l" rtl="0">
              <a:spcBef>
                <a:spcPts val="360"/>
              </a:spcBef>
              <a:spcAft>
                <a:spcPts val="0"/>
              </a:spcAft>
              <a:buSzPts val="2900"/>
              <a:buChar char="-"/>
            </a:pPr>
            <a:r>
              <a:rPr lang="en-GB" sz="2900"/>
              <a:t>AD is very vulnerable</a:t>
            </a:r>
            <a:endParaRPr sz="2900"/>
          </a:p>
          <a:p>
            <a:pPr marL="457200" lvl="0" indent="-412750" algn="l" rtl="0">
              <a:spcBef>
                <a:spcPts val="0"/>
              </a:spcBef>
              <a:spcAft>
                <a:spcPts val="0"/>
              </a:spcAft>
              <a:buSzPts val="2900"/>
              <a:buChar char="-"/>
            </a:pPr>
            <a:r>
              <a:rPr lang="en-GB" sz="2900"/>
              <a:t>However, a lot of the easiest ways to attack AD are usually via misconfiguration OR overly permissive configuration.</a:t>
            </a:r>
            <a:endParaRPr sz="2900"/>
          </a:p>
          <a:p>
            <a:pPr marL="457200" lvl="0" indent="-412750" algn="l" rtl="0">
              <a:spcBef>
                <a:spcPts val="0"/>
              </a:spcBef>
              <a:spcAft>
                <a:spcPts val="0"/>
              </a:spcAft>
              <a:buSzPts val="2900"/>
              <a:buChar char="-"/>
            </a:pPr>
            <a:r>
              <a:rPr lang="en-GB" sz="2900"/>
              <a:t>First things first though you need to enumerate to find these issues</a:t>
            </a:r>
            <a:endParaRPr sz="29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g33780c9f261_0_24"/>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Enumeration</a:t>
            </a:r>
            <a:endParaRPr/>
          </a:p>
        </p:txBody>
      </p:sp>
      <p:sp>
        <p:nvSpPr>
          <p:cNvPr id="172" name="Google Shape;172;g33780c9f261_0_24"/>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457200" lvl="0" indent="-400050" algn="l" rtl="0">
              <a:spcBef>
                <a:spcPts val="360"/>
              </a:spcBef>
              <a:spcAft>
                <a:spcPts val="0"/>
              </a:spcAft>
              <a:buSzPts val="2700"/>
              <a:buChar char="-"/>
            </a:pPr>
            <a:r>
              <a:rPr lang="en-GB" sz="2900"/>
              <a:t>SMB and LDAP</a:t>
            </a:r>
            <a:endParaRPr sz="2900"/>
          </a:p>
          <a:p>
            <a:pPr marL="457200" lvl="0" indent="-400050" algn="l" rtl="0">
              <a:spcBef>
                <a:spcPts val="0"/>
              </a:spcBef>
              <a:spcAft>
                <a:spcPts val="0"/>
              </a:spcAft>
              <a:buSzPts val="2700"/>
              <a:buChar char="-"/>
            </a:pPr>
            <a:r>
              <a:rPr lang="en-GB" sz="2900"/>
              <a:t>SMB misconfigurations allow for a lot of data gathering</a:t>
            </a:r>
            <a:endParaRPr sz="2900"/>
          </a:p>
          <a:p>
            <a:pPr marL="457200" lvl="0" indent="-412750" algn="l" rtl="0">
              <a:spcBef>
                <a:spcPts val="0"/>
              </a:spcBef>
              <a:spcAft>
                <a:spcPts val="0"/>
              </a:spcAft>
              <a:buSzPts val="2900"/>
              <a:buChar char="-"/>
            </a:pPr>
            <a:r>
              <a:rPr lang="en-GB" sz="2900"/>
              <a:t>Multiple tools can be used to manually/semi manually query both SMB and LDAP for information gathering </a:t>
            </a:r>
            <a:endParaRPr sz="29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g33780c9f261_0_30"/>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Nmap smb</a:t>
            </a:r>
            <a:endParaRPr/>
          </a:p>
        </p:txBody>
      </p:sp>
      <p:pic>
        <p:nvPicPr>
          <p:cNvPr id="179" name="Google Shape;179;g33780c9f261_0_30"/>
          <p:cNvPicPr preferRelativeResize="0"/>
          <p:nvPr/>
        </p:nvPicPr>
        <p:blipFill>
          <a:blip r:embed="rId3">
            <a:alphaModFix/>
          </a:blip>
          <a:stretch>
            <a:fillRect/>
          </a:stretch>
        </p:blipFill>
        <p:spPr>
          <a:xfrm>
            <a:off x="1309600" y="2311725"/>
            <a:ext cx="9569650" cy="3548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g33780c9f261_0_37"/>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Nmap ldap</a:t>
            </a:r>
            <a:endParaRPr/>
          </a:p>
        </p:txBody>
      </p:sp>
      <p:pic>
        <p:nvPicPr>
          <p:cNvPr id="186" name="Google Shape;186;g33780c9f261_0_37"/>
          <p:cNvPicPr preferRelativeResize="0"/>
          <p:nvPr/>
        </p:nvPicPr>
        <p:blipFill>
          <a:blip r:embed="rId3">
            <a:alphaModFix/>
          </a:blip>
          <a:stretch>
            <a:fillRect/>
          </a:stretch>
        </p:blipFill>
        <p:spPr>
          <a:xfrm>
            <a:off x="150825" y="2514600"/>
            <a:ext cx="11887203" cy="259132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33780c9f261_0_44"/>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GB"/>
              <a:t>NetExec</a:t>
            </a:r>
            <a:endParaRPr/>
          </a:p>
        </p:txBody>
      </p:sp>
      <p:sp>
        <p:nvSpPr>
          <p:cNvPr id="193" name="Google Shape;193;g33780c9f261_0_44"/>
          <p:cNvSpPr txBox="1">
            <a:spLocks noGrp="1"/>
          </p:cNvSpPr>
          <p:nvPr>
            <p:ph type="body" idx="1"/>
          </p:nvPr>
        </p:nvSpPr>
        <p:spPr>
          <a:xfrm>
            <a:off x="1141425" y="1936925"/>
            <a:ext cx="9906000" cy="3854400"/>
          </a:xfrm>
          <a:prstGeom prst="rect">
            <a:avLst/>
          </a:prstGeom>
        </p:spPr>
        <p:txBody>
          <a:bodyPr spcFirstLastPara="1" wrap="square" lIns="91425" tIns="45700" rIns="91425" bIns="45700" anchor="ctr" anchorCtr="0">
            <a:normAutofit/>
          </a:bodyPr>
          <a:lstStyle/>
          <a:p>
            <a:pPr marL="0" lvl="0" indent="0" algn="l" rtl="0">
              <a:spcBef>
                <a:spcPts val="360"/>
              </a:spcBef>
              <a:spcAft>
                <a:spcPts val="0"/>
              </a:spcAft>
              <a:buNone/>
            </a:pPr>
            <a:r>
              <a:rPr lang="en-GB" sz="3200"/>
              <a:t>NetExec is probably the most useful tool for AD work</a:t>
            </a:r>
            <a:endParaRPr sz="3200"/>
          </a:p>
          <a:p>
            <a:pPr marL="0" lvl="0" indent="0" algn="l" rtl="0">
              <a:spcBef>
                <a:spcPts val="360"/>
              </a:spcBef>
              <a:spcAft>
                <a:spcPts val="0"/>
              </a:spcAft>
              <a:buNone/>
            </a:pPr>
            <a:r>
              <a:rPr lang="en-GB" sz="3200"/>
              <a:t>It’s a swiss army knife of Windows / AD hacking / enumeration</a:t>
            </a:r>
            <a:endParaRPr sz="3200"/>
          </a:p>
          <a:p>
            <a:pPr marL="0" lvl="0" indent="0" algn="l" rtl="0">
              <a:spcBef>
                <a:spcPts val="360"/>
              </a:spcBef>
              <a:spcAft>
                <a:spcPts val="0"/>
              </a:spcAft>
              <a:buNone/>
            </a:pPr>
            <a:r>
              <a:rPr lang="en-GB" sz="3200"/>
              <a:t>NetExec was formerly known as crackmapexec which has since been deprecated</a:t>
            </a:r>
            <a:endParaRPr sz="3200"/>
          </a:p>
          <a:p>
            <a:pPr marL="0" lvl="0" indent="0" algn="l" rtl="0">
              <a:spcBef>
                <a:spcPts val="360"/>
              </a:spcBef>
              <a:spcAft>
                <a:spcPts val="0"/>
              </a:spcAft>
              <a:buNone/>
            </a:pPr>
            <a:r>
              <a:rPr lang="en-GB" sz="3200"/>
              <a:t>Nxc is an abbreviation of NetExec which I will be using in all commands</a:t>
            </a:r>
            <a:endParaRPr sz="3200"/>
          </a:p>
        </p:txBody>
      </p:sp>
    </p:spTree>
  </p:cSld>
  <p:clrMapOvr>
    <a:masterClrMapping/>
  </p:clrMapOvr>
</p:sld>
</file>

<file path=ppt/theme/theme1.xml><?xml version="1.0" encoding="utf-8"?>
<a:theme xmlns:a="http://schemas.openxmlformats.org/drawingml/2006/main" name="Mesh">
  <a:themeElements>
    <a:clrScheme name="Mesh">
      <a:dk1>
        <a:srgbClr val="000000"/>
      </a:dk1>
      <a:lt1>
        <a:srgbClr val="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2307</Words>
  <Application>Microsoft Macintosh PowerPoint</Application>
  <PresentationFormat>Widescreen</PresentationFormat>
  <Paragraphs>262</Paragraphs>
  <Slides>43</Slides>
  <Notes>43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43</vt:i4>
      </vt:variant>
    </vt:vector>
  </HeadingPairs>
  <TitlesOfParts>
    <vt:vector size="46" baseType="lpstr">
      <vt:lpstr>Century Gothic</vt:lpstr>
      <vt:lpstr>Arial</vt:lpstr>
      <vt:lpstr>Mesh</vt:lpstr>
      <vt:lpstr>PowerPoint Presentation</vt:lpstr>
      <vt:lpstr>PowerPoint Presentation</vt:lpstr>
      <vt:lpstr>Mandiant Attack Chain</vt:lpstr>
      <vt:lpstr>How it applies to AD</vt:lpstr>
      <vt:lpstr>Lets talk attacks</vt:lpstr>
      <vt:lpstr>Enumeration</vt:lpstr>
      <vt:lpstr>Nmap smb</vt:lpstr>
      <vt:lpstr>Nmap ldap</vt:lpstr>
      <vt:lpstr>NetExec</vt:lpstr>
      <vt:lpstr>Alternatives for LDAP</vt:lpstr>
      <vt:lpstr>SMB</vt:lpstr>
      <vt:lpstr>SMB</vt:lpstr>
      <vt:lpstr>Things to look for (initially)</vt:lpstr>
      <vt:lpstr>Some useful nxc commands</vt:lpstr>
      <vt:lpstr>rid-bruting</vt:lpstr>
      <vt:lpstr>Breakdown of a SID</vt:lpstr>
      <vt:lpstr>rid-bruting</vt:lpstr>
      <vt:lpstr>Rid-bruting conditions</vt:lpstr>
      <vt:lpstr>Bloodhound</vt:lpstr>
      <vt:lpstr>Bloodhound vs Sharphound</vt:lpstr>
      <vt:lpstr>Bloodhound screenshot</vt:lpstr>
      <vt:lpstr>Attacks / Exploitation</vt:lpstr>
      <vt:lpstr>ASREPRoasting</vt:lpstr>
      <vt:lpstr>Kerberoasting</vt:lpstr>
      <vt:lpstr>Pass-The-Hash</vt:lpstr>
      <vt:lpstr>Pass-The-Ticket / Pass-The-Cache</vt:lpstr>
      <vt:lpstr>LSASS</vt:lpstr>
      <vt:lpstr>SAM and LSA dumping</vt:lpstr>
      <vt:lpstr>SAM and LSA dumping</vt:lpstr>
      <vt:lpstr>Extracting Hashes from dumps</vt:lpstr>
      <vt:lpstr>Other things you can dump</vt:lpstr>
      <vt:lpstr>DCSync</vt:lpstr>
      <vt:lpstr>LLMNR Poisoning (another way to steal a hash)</vt:lpstr>
      <vt:lpstr>Step 1 - Get vulnerable targets</vt:lpstr>
      <vt:lpstr>Step 2 - Setup relay and responder</vt:lpstr>
      <vt:lpstr>Step 3 - Wait for hashes to come in</vt:lpstr>
      <vt:lpstr>Bruteforcing</vt:lpstr>
      <vt:lpstr>ADCS</vt:lpstr>
      <vt:lpstr>Connecting to a Windows Machine</vt:lpstr>
      <vt:lpstr>This isn’t even the half of it</vt:lpstr>
      <vt:lpstr>Practical Task</vt:lpstr>
      <vt:lpstr>Setting up hosts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Jack Wright</dc:creator>
  <cp:lastModifiedBy>Dilan Goodwin</cp:lastModifiedBy>
  <cp:revision>1</cp:revision>
  <dcterms:created xsi:type="dcterms:W3CDTF">2025-02-05T01:07:20Z</dcterms:created>
  <dcterms:modified xsi:type="dcterms:W3CDTF">2025-05-22T09:25:41Z</dcterms:modified>
</cp:coreProperties>
</file>